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22" r:id="rId7"/>
    <p:sldMasterId id="2147483724" r:id="rId8"/>
  </p:sldMasterIdLst>
  <p:notesMasterIdLst>
    <p:notesMasterId r:id="rId30"/>
  </p:notesMasterIdLst>
  <p:sldIdLst>
    <p:sldId id="276" r:id="rId9"/>
    <p:sldId id="256" r:id="rId10"/>
    <p:sldId id="257" r:id="rId11"/>
    <p:sldId id="258" r:id="rId12"/>
    <p:sldId id="259" r:id="rId13"/>
    <p:sldId id="260" r:id="rId14"/>
    <p:sldId id="261" r:id="rId15"/>
    <p:sldId id="262" r:id="rId16"/>
    <p:sldId id="264" r:id="rId17"/>
    <p:sldId id="265" r:id="rId18"/>
    <p:sldId id="267" r:id="rId19"/>
    <p:sldId id="268" r:id="rId20"/>
    <p:sldId id="269" r:id="rId21"/>
    <p:sldId id="270" r:id="rId22"/>
    <p:sldId id="272" r:id="rId23"/>
    <p:sldId id="273" r:id="rId24"/>
    <p:sldId id="274" r:id="rId25"/>
    <p:sldId id="271" r:id="rId26"/>
    <p:sldId id="275" r:id="rId27"/>
    <p:sldId id="266"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12" autoAdjust="0"/>
  </p:normalViewPr>
  <p:slideViewPr>
    <p:cSldViewPr>
      <p:cViewPr varScale="1">
        <p:scale>
          <a:sx n="79" d="100"/>
          <a:sy n="79" d="100"/>
        </p:scale>
        <p:origin x="-17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1851B-7237-48AE-8BA3-D39FF78D9E01}" type="datetimeFigureOut">
              <a:rPr lang="en-US" smtClean="0"/>
              <a:pPr/>
              <a:t>8/2/2015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ACD5E-62C2-4902-89B7-61B4040F3D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Gushee</a:t>
            </a:r>
            <a:r>
              <a:rPr lang="en-US" sz="1200" dirty="0" smtClean="0"/>
              <a:t> points </a:t>
            </a:r>
            <a:r>
              <a:rPr lang="en-US" sz="1200" dirty="0" smtClean="0"/>
              <a:t>to widespread hypocrisy among many who say they are believers and concludes the</a:t>
            </a:r>
            <a:r>
              <a:rPr lang="en-US" sz="1200" baseline="0" dirty="0" smtClean="0"/>
              <a:t> above.</a:t>
            </a:r>
          </a:p>
          <a:p>
            <a:r>
              <a:rPr lang="en-US" sz="1200" b="0" i="0" kern="1200" dirty="0" smtClean="0">
                <a:solidFill>
                  <a:schemeClr val="tx1"/>
                </a:solidFill>
                <a:latin typeface="+mn-lt"/>
                <a:ea typeface="+mn-ea"/>
                <a:cs typeface="+mn-cs"/>
              </a:rPr>
              <a:t>He </a:t>
            </a:r>
            <a:r>
              <a:rPr lang="en-US" sz="1200" b="0" i="0" kern="1200" dirty="0" smtClean="0">
                <a:solidFill>
                  <a:schemeClr val="tx1"/>
                </a:solidFill>
                <a:latin typeface="+mn-lt"/>
                <a:ea typeface="+mn-ea"/>
                <a:cs typeface="+mn-cs"/>
              </a:rPr>
              <a:t>received his PhD in Christian ethics from Union Theological Seminary in 1993. He is reported to be a Christian Ethicist.</a:t>
            </a:r>
          </a:p>
          <a:p>
            <a:endParaRPr lang="en-US" dirty="0"/>
          </a:p>
        </p:txBody>
      </p:sp>
      <p:sp>
        <p:nvSpPr>
          <p:cNvPr id="4" name="Slide Number Placeholder 3"/>
          <p:cNvSpPr>
            <a:spLocks noGrp="1"/>
          </p:cNvSpPr>
          <p:nvPr>
            <p:ph type="sldNum" sz="quarter" idx="10"/>
          </p:nvPr>
        </p:nvSpPr>
        <p:spPr/>
        <p:txBody>
          <a:bodyPr/>
          <a:lstStyle/>
          <a:p>
            <a:fld id="{752ACD5E-62C2-4902-89B7-61B4040F3D43}"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 Southern Baptist "pastor" from Birmingham AL</a:t>
            </a:r>
            <a:endParaRPr lang="en-US" dirty="0"/>
          </a:p>
        </p:txBody>
      </p:sp>
      <p:sp>
        <p:nvSpPr>
          <p:cNvPr id="4" name="Slide Number Placeholder 3"/>
          <p:cNvSpPr>
            <a:spLocks noGrp="1"/>
          </p:cNvSpPr>
          <p:nvPr>
            <p:ph type="sldNum" sz="quarter" idx="10"/>
          </p:nvPr>
        </p:nvSpPr>
        <p:spPr/>
        <p:txBody>
          <a:bodyPr/>
          <a:lstStyle/>
          <a:p>
            <a:fld id="{752ACD5E-62C2-4902-89B7-61B4040F3D43}"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Dietrich </a:t>
            </a:r>
            <a:r>
              <a:rPr lang="en-US" dirty="0" err="1" smtClean="0"/>
              <a:t>Bonhoeffer</a:t>
            </a:r>
            <a:r>
              <a:rPr lang="en-US" dirty="0" smtClean="0"/>
              <a:t> (1906-1945) speaks of "Cheap grace" - nothing but a prayer is needed from the "believer" because anything more than that is a "work" and we are not saved by works. </a:t>
            </a:r>
            <a:r>
              <a:rPr lang="en-US" dirty="0" err="1" smtClean="0"/>
              <a:t>Bonhoffer</a:t>
            </a:r>
            <a:r>
              <a:rPr lang="en-US" dirty="0" smtClean="0"/>
              <a:t> was hung by the Nazi's because of his faith in his God</a:t>
            </a:r>
            <a:r>
              <a:rPr lang="en-US" dirty="0"/>
              <a:t>.</a:t>
            </a:r>
            <a:endParaRPr lang="en-US" dirty="0" smtClean="0"/>
          </a:p>
        </p:txBody>
      </p:sp>
      <p:sp>
        <p:nvSpPr>
          <p:cNvPr id="4" name="Slide Number Placeholder 3"/>
          <p:cNvSpPr>
            <a:spLocks noGrp="1"/>
          </p:cNvSpPr>
          <p:nvPr>
            <p:ph type="sldNum" sz="quarter" idx="10"/>
          </p:nvPr>
        </p:nvSpPr>
        <p:spPr/>
        <p:txBody>
          <a:bodyPr/>
          <a:lstStyle/>
          <a:p>
            <a:fld id="{752ACD5E-62C2-4902-89B7-61B4040F3D43}"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 </a:t>
            </a:r>
            <a:r>
              <a:rPr lang="en-US" sz="1200" dirty="0" smtClean="0">
                <a:solidFill>
                  <a:srgbClr val="00FF00"/>
                </a:solidFill>
              </a:rPr>
              <a:t>Ephesians 2:10  </a:t>
            </a:r>
            <a:r>
              <a:rPr lang="en-US" sz="1200" dirty="0" smtClean="0"/>
              <a:t>For we are His workmanship, created in Christ Jesus for good works, which God prepared beforehand that we should walk in them.</a:t>
            </a:r>
          </a:p>
        </p:txBody>
      </p:sp>
      <p:sp>
        <p:nvSpPr>
          <p:cNvPr id="4" name="Slide Number Placeholder 3"/>
          <p:cNvSpPr>
            <a:spLocks noGrp="1"/>
          </p:cNvSpPr>
          <p:nvPr>
            <p:ph type="sldNum" sz="quarter" idx="10"/>
          </p:nvPr>
        </p:nvSpPr>
        <p:spPr/>
        <p:txBody>
          <a:bodyPr/>
          <a:lstStyle/>
          <a:p>
            <a:fld id="{752ACD5E-62C2-4902-89B7-61B4040F3D43}"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live is Christ and to die is gain” Paul in Philippians 1:21</a:t>
            </a:r>
            <a:endParaRPr lang="en-US" dirty="0"/>
          </a:p>
        </p:txBody>
      </p:sp>
      <p:sp>
        <p:nvSpPr>
          <p:cNvPr id="4" name="Slide Number Placeholder 3"/>
          <p:cNvSpPr>
            <a:spLocks noGrp="1"/>
          </p:cNvSpPr>
          <p:nvPr>
            <p:ph type="sldNum" sz="quarter" idx="10"/>
          </p:nvPr>
        </p:nvSpPr>
        <p:spPr/>
        <p:txBody>
          <a:bodyPr/>
          <a:lstStyle/>
          <a:p>
            <a:fld id="{752ACD5E-62C2-4902-89B7-61B4040F3D43}"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Anyone praying is a sinner praying a prayer, of course. But the idea is a sinner praying</a:t>
            </a:r>
            <a:r>
              <a:rPr lang="en-US" baseline="0" dirty="0" smtClean="0"/>
              <a:t> for forgiveness </a:t>
            </a:r>
            <a:r>
              <a:rPr lang="en-US" baseline="0" smtClean="0"/>
              <a:t>and salvation.</a:t>
            </a:r>
            <a:endParaRPr lang="en-US"/>
          </a:p>
        </p:txBody>
      </p:sp>
      <p:sp>
        <p:nvSpPr>
          <p:cNvPr id="4" name="Slide Number Placeholder 3"/>
          <p:cNvSpPr>
            <a:spLocks noGrp="1"/>
          </p:cNvSpPr>
          <p:nvPr>
            <p:ph type="sldNum" sz="quarter" idx="10"/>
          </p:nvPr>
        </p:nvSpPr>
        <p:spPr/>
        <p:txBody>
          <a:bodyPr/>
          <a:lstStyle/>
          <a:p>
            <a:fld id="{752ACD5E-62C2-4902-89B7-61B4040F3D4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40861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08616"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
        <p:nvSpPr>
          <p:cNvPr id="39" name="Rectangle 37"/>
          <p:cNvSpPr>
            <a:spLocks noGrp="1" noChangeArrowheads="1"/>
          </p:cNvSpPr>
          <p:nvPr>
            <p:ph type="dt" sz="half" idx="10"/>
          </p:nvPr>
        </p:nvSpPr>
        <p:spPr/>
        <p:txBody>
          <a:bodyPr/>
          <a:lstStyle>
            <a:lvl1pPr>
              <a:defRPr/>
            </a:lvl1pPr>
          </a:lstStyle>
          <a:p>
            <a:fld id="{280757F0-887E-4797-9D1F-6D26B0F5DC16}" type="datetimeFigureOut">
              <a:rPr lang="en-US" smtClean="0"/>
              <a:pPr/>
              <a:t>8/2/2015</a:t>
            </a:fld>
            <a:endParaRPr lang="en-US"/>
          </a:p>
        </p:txBody>
      </p:sp>
      <p:sp>
        <p:nvSpPr>
          <p:cNvPr id="40" name="Rectangle 38"/>
          <p:cNvSpPr>
            <a:spLocks noGrp="1" noChangeArrowheads="1"/>
          </p:cNvSpPr>
          <p:nvPr>
            <p:ph type="ftr" sz="quarter" idx="11"/>
          </p:nvPr>
        </p:nvSpPr>
        <p:spPr/>
        <p:txBody>
          <a:bodyPr/>
          <a:lstStyle>
            <a:lvl1pPr>
              <a:defRPr/>
            </a:lvl1pPr>
          </a:lstStyle>
          <a:p>
            <a:endParaRPr lang="en-US"/>
          </a:p>
        </p:txBody>
      </p:sp>
      <p:sp>
        <p:nvSpPr>
          <p:cNvPr id="41" name="Rectangle 41"/>
          <p:cNvSpPr>
            <a:spLocks noGrp="1" noChangeArrowheads="1"/>
          </p:cNvSpPr>
          <p:nvPr>
            <p:ph type="sldNum" sz="quarter" idx="12"/>
          </p:nvPr>
        </p:nvSpPr>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5" name="Rectangle 40"/>
          <p:cNvSpPr>
            <a:spLocks noGrp="1" noChangeArrowheads="1"/>
          </p:cNvSpPr>
          <p:nvPr>
            <p:ph type="ftr" sz="quarter" idx="11"/>
          </p:nvPr>
        </p:nvSpPr>
        <p:spPr>
          <a:ln/>
        </p:spPr>
        <p:txBody>
          <a:bodyPr/>
          <a:lstStyle>
            <a:lvl1pPr>
              <a:defRPr/>
            </a:lvl1pPr>
          </a:lstStyle>
          <a:p>
            <a:endParaRPr lang="en-US"/>
          </a:p>
        </p:txBody>
      </p:sp>
      <p:sp>
        <p:nvSpPr>
          <p:cNvPr id="6"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5" name="Rectangle 40"/>
          <p:cNvSpPr>
            <a:spLocks noGrp="1" noChangeArrowheads="1"/>
          </p:cNvSpPr>
          <p:nvPr>
            <p:ph type="ftr" sz="quarter" idx="11"/>
          </p:nvPr>
        </p:nvSpPr>
        <p:spPr>
          <a:ln/>
        </p:spPr>
        <p:txBody>
          <a:bodyPr/>
          <a:lstStyle>
            <a:lvl1pPr>
              <a:defRPr/>
            </a:lvl1pPr>
          </a:lstStyle>
          <a:p>
            <a:endParaRPr lang="en-US"/>
          </a:p>
        </p:txBody>
      </p:sp>
      <p:sp>
        <p:nvSpPr>
          <p:cNvPr id="6"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7463" y="-20638"/>
            <a:ext cx="9159876" cy="6878638"/>
            <a:chOff x="-11" y="-13"/>
            <a:chExt cx="5770" cy="4333"/>
          </a:xfrm>
        </p:grpSpPr>
        <p:sp>
          <p:nvSpPr>
            <p:cNvPr id="5" name="Rectangle 3"/>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w="9525">
              <a:noFill/>
              <a:miter lim="800000"/>
              <a:headEnd/>
              <a:tailEnd/>
            </a:ln>
            <a:effectLst/>
          </p:spPr>
          <p:txBody>
            <a:bodyPr wrap="none" anchor="ctr"/>
            <a:lstStyle/>
            <a:p>
              <a:pPr>
                <a:defRPr/>
              </a:pPr>
              <a:endParaRPr lang="en-US"/>
            </a:p>
          </p:txBody>
        </p:sp>
        <p:sp>
          <p:nvSpPr>
            <p:cNvPr id="7" name="Freeform 5"/>
            <p:cNvSpPr>
              <a:spLocks/>
            </p:cNvSpPr>
            <p:nvPr/>
          </p:nvSpPr>
          <p:spPr bwMode="grayWhite">
            <a:xfrm>
              <a:off x="77" y="83"/>
              <a:ext cx="447" cy="520"/>
            </a:xfrm>
            <a:custGeom>
              <a:avLst/>
              <a:gdLst/>
              <a:ahLst/>
              <a:cxnLst>
                <a:cxn ang="0">
                  <a:pos x="254" y="495"/>
                </a:cxn>
                <a:cxn ang="0">
                  <a:pos x="245" y="454"/>
                </a:cxn>
                <a:cxn ang="0">
                  <a:pos x="230" y="417"/>
                </a:cxn>
                <a:cxn ang="0">
                  <a:pos x="193" y="402"/>
                </a:cxn>
                <a:cxn ang="0">
                  <a:pos x="150" y="412"/>
                </a:cxn>
                <a:cxn ang="0">
                  <a:pos x="112" y="417"/>
                </a:cxn>
                <a:cxn ang="0">
                  <a:pos x="93" y="399"/>
                </a:cxn>
                <a:cxn ang="0">
                  <a:pos x="81" y="370"/>
                </a:cxn>
                <a:cxn ang="0">
                  <a:pos x="75" y="339"/>
                </a:cxn>
                <a:cxn ang="0">
                  <a:pos x="76" y="309"/>
                </a:cxn>
                <a:cxn ang="0">
                  <a:pos x="106" y="300"/>
                </a:cxn>
                <a:cxn ang="0">
                  <a:pos x="146" y="307"/>
                </a:cxn>
                <a:cxn ang="0">
                  <a:pos x="175" y="294"/>
                </a:cxn>
                <a:cxn ang="0">
                  <a:pos x="186" y="273"/>
                </a:cxn>
                <a:cxn ang="0">
                  <a:pos x="189" y="246"/>
                </a:cxn>
                <a:cxn ang="0">
                  <a:pos x="188" y="219"/>
                </a:cxn>
                <a:cxn ang="0">
                  <a:pos x="178" y="191"/>
                </a:cxn>
                <a:cxn ang="0">
                  <a:pos x="153" y="171"/>
                </a:cxn>
                <a:cxn ang="0">
                  <a:pos x="123" y="172"/>
                </a:cxn>
                <a:cxn ang="0">
                  <a:pos x="93" y="185"/>
                </a:cxn>
                <a:cxn ang="0">
                  <a:pos x="64" y="194"/>
                </a:cxn>
                <a:cxn ang="0">
                  <a:pos x="34" y="185"/>
                </a:cxn>
                <a:cxn ang="0">
                  <a:pos x="19" y="166"/>
                </a:cxn>
                <a:cxn ang="0">
                  <a:pos x="9" y="146"/>
                </a:cxn>
                <a:cxn ang="0">
                  <a:pos x="2" y="122"/>
                </a:cxn>
                <a:cxn ang="0">
                  <a:pos x="0" y="98"/>
                </a:cxn>
                <a:cxn ang="0">
                  <a:pos x="387" y="12"/>
                </a:cxn>
                <a:cxn ang="0">
                  <a:pos x="399" y="41"/>
                </a:cxn>
                <a:cxn ang="0">
                  <a:pos x="406" y="74"/>
                </a:cxn>
                <a:cxn ang="0">
                  <a:pos x="411" y="107"/>
                </a:cxn>
                <a:cxn ang="0">
                  <a:pos x="396" y="141"/>
                </a:cxn>
                <a:cxn ang="0">
                  <a:pos x="375" y="144"/>
                </a:cxn>
                <a:cxn ang="0">
                  <a:pos x="354" y="141"/>
                </a:cxn>
                <a:cxn ang="0">
                  <a:pos x="332" y="137"/>
                </a:cxn>
                <a:cxn ang="0">
                  <a:pos x="307" y="141"/>
                </a:cxn>
                <a:cxn ang="0">
                  <a:pos x="286" y="166"/>
                </a:cxn>
                <a:cxn ang="0">
                  <a:pos x="285" y="199"/>
                </a:cxn>
                <a:cxn ang="0">
                  <a:pos x="289" y="222"/>
                </a:cxn>
                <a:cxn ang="0">
                  <a:pos x="295" y="247"/>
                </a:cxn>
                <a:cxn ang="0">
                  <a:pos x="308" y="268"/>
                </a:cxn>
                <a:cxn ang="0">
                  <a:pos x="332" y="282"/>
                </a:cxn>
                <a:cxn ang="0">
                  <a:pos x="357" y="282"/>
                </a:cxn>
                <a:cxn ang="0">
                  <a:pos x="379" y="272"/>
                </a:cxn>
                <a:cxn ang="0">
                  <a:pos x="402" y="262"/>
                </a:cxn>
                <a:cxn ang="0">
                  <a:pos x="426" y="265"/>
                </a:cxn>
                <a:cxn ang="0">
                  <a:pos x="436" y="287"/>
                </a:cxn>
                <a:cxn ang="0">
                  <a:pos x="442" y="312"/>
                </a:cxn>
                <a:cxn ang="0">
                  <a:pos x="444" y="338"/>
                </a:cxn>
                <a:cxn ang="0">
                  <a:pos x="436" y="358"/>
                </a:cxn>
                <a:cxn ang="0">
                  <a:pos x="397" y="366"/>
                </a:cxn>
                <a:cxn ang="0">
                  <a:pos x="363" y="380"/>
                </a:cxn>
                <a:cxn ang="0">
                  <a:pos x="347" y="406"/>
                </a:cxn>
                <a:cxn ang="0">
                  <a:pos x="353" y="437"/>
                </a:cxn>
                <a:cxn ang="0">
                  <a:pos x="372" y="464"/>
                </a:cxn>
                <a:cxn ang="0">
                  <a:pos x="369" y="492"/>
                </a:cxn>
                <a:cxn ang="0">
                  <a:pos x="347" y="503"/>
                </a:cxn>
                <a:cxn ang="0">
                  <a:pos x="323" y="511"/>
                </a:cxn>
                <a:cxn ang="0">
                  <a:pos x="298" y="516"/>
                </a:cxn>
                <a:cxn ang="0">
                  <a:pos x="272" y="519"/>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8" name="Freeform 6"/>
            <p:cNvSpPr>
              <a:spLocks/>
            </p:cNvSpPr>
            <p:nvPr/>
          </p:nvSpPr>
          <p:spPr bwMode="grayWhite">
            <a:xfrm>
              <a:off x="19" y="1775"/>
              <a:ext cx="462" cy="618"/>
            </a:xfrm>
            <a:custGeom>
              <a:avLst/>
              <a:gdLst/>
              <a:ahLst/>
              <a:cxnLst>
                <a:cxn ang="0">
                  <a:pos x="224" y="439"/>
                </a:cxn>
                <a:cxn ang="0">
                  <a:pos x="193" y="434"/>
                </a:cxn>
                <a:cxn ang="0">
                  <a:pos x="165" y="436"/>
                </a:cxn>
                <a:cxn ang="0">
                  <a:pos x="156" y="444"/>
                </a:cxn>
                <a:cxn ang="0">
                  <a:pos x="147" y="461"/>
                </a:cxn>
                <a:cxn ang="0">
                  <a:pos x="147" y="487"/>
                </a:cxn>
                <a:cxn ang="0">
                  <a:pos x="143" y="513"/>
                </a:cxn>
                <a:cxn ang="0">
                  <a:pos x="136" y="537"/>
                </a:cxn>
                <a:cxn ang="0">
                  <a:pos x="7" y="549"/>
                </a:cxn>
                <a:cxn ang="0">
                  <a:pos x="5" y="510"/>
                </a:cxn>
                <a:cxn ang="0">
                  <a:pos x="1" y="472"/>
                </a:cxn>
                <a:cxn ang="0">
                  <a:pos x="1" y="433"/>
                </a:cxn>
                <a:cxn ang="0">
                  <a:pos x="12" y="392"/>
                </a:cxn>
                <a:cxn ang="0">
                  <a:pos x="37" y="383"/>
                </a:cxn>
                <a:cxn ang="0">
                  <a:pos x="66" y="389"/>
                </a:cxn>
                <a:cxn ang="0">
                  <a:pos x="94" y="403"/>
                </a:cxn>
                <a:cxn ang="0">
                  <a:pos x="120" y="417"/>
                </a:cxn>
                <a:cxn ang="0">
                  <a:pos x="156" y="399"/>
                </a:cxn>
                <a:cxn ang="0">
                  <a:pos x="166" y="363"/>
                </a:cxn>
                <a:cxn ang="0">
                  <a:pos x="164" y="321"/>
                </a:cxn>
                <a:cxn ang="0">
                  <a:pos x="158" y="280"/>
                </a:cxn>
                <a:cxn ang="0">
                  <a:pos x="71" y="135"/>
                </a:cxn>
                <a:cxn ang="0">
                  <a:pos x="104" y="141"/>
                </a:cxn>
                <a:cxn ang="0">
                  <a:pos x="137" y="147"/>
                </a:cxn>
                <a:cxn ang="0">
                  <a:pos x="170" y="144"/>
                </a:cxn>
                <a:cxn ang="0">
                  <a:pos x="195" y="128"/>
                </a:cxn>
                <a:cxn ang="0">
                  <a:pos x="206" y="114"/>
                </a:cxn>
                <a:cxn ang="0">
                  <a:pos x="216" y="92"/>
                </a:cxn>
                <a:cxn ang="0">
                  <a:pos x="211" y="69"/>
                </a:cxn>
                <a:cxn ang="0">
                  <a:pos x="207" y="47"/>
                </a:cxn>
                <a:cxn ang="0">
                  <a:pos x="208" y="24"/>
                </a:cxn>
                <a:cxn ang="0">
                  <a:pos x="221" y="2"/>
                </a:cxn>
                <a:cxn ang="0">
                  <a:pos x="245" y="0"/>
                </a:cxn>
                <a:cxn ang="0">
                  <a:pos x="272" y="5"/>
                </a:cxn>
                <a:cxn ang="0">
                  <a:pos x="296" y="17"/>
                </a:cxn>
                <a:cxn ang="0">
                  <a:pos x="316" y="38"/>
                </a:cxn>
                <a:cxn ang="0">
                  <a:pos x="317" y="66"/>
                </a:cxn>
                <a:cxn ang="0">
                  <a:pos x="304" y="94"/>
                </a:cxn>
                <a:cxn ang="0">
                  <a:pos x="294" y="125"/>
                </a:cxn>
                <a:cxn ang="0">
                  <a:pos x="302" y="158"/>
                </a:cxn>
                <a:cxn ang="0">
                  <a:pos x="337" y="181"/>
                </a:cxn>
                <a:cxn ang="0">
                  <a:pos x="380" y="188"/>
                </a:cxn>
                <a:cxn ang="0">
                  <a:pos x="427" y="190"/>
                </a:cxn>
                <a:cxn ang="0">
                  <a:pos x="431" y="329"/>
                </a:cxn>
                <a:cxn ang="0">
                  <a:pos x="401" y="338"/>
                </a:cxn>
                <a:cxn ang="0">
                  <a:pos x="370" y="331"/>
                </a:cxn>
                <a:cxn ang="0">
                  <a:pos x="337" y="319"/>
                </a:cxn>
                <a:cxn ang="0">
                  <a:pos x="303" y="316"/>
                </a:cxn>
                <a:cxn ang="0">
                  <a:pos x="281" y="333"/>
                </a:cxn>
                <a:cxn ang="0">
                  <a:pos x="268" y="361"/>
                </a:cxn>
                <a:cxn ang="0">
                  <a:pos x="263" y="393"/>
                </a:cxn>
                <a:cxn ang="0">
                  <a:pos x="264" y="427"/>
                </a:cxn>
                <a:cxn ang="0">
                  <a:pos x="286" y="457"/>
                </a:cxn>
                <a:cxn ang="0">
                  <a:pos x="317" y="464"/>
                </a:cxn>
                <a:cxn ang="0">
                  <a:pos x="354" y="463"/>
                </a:cxn>
                <a:cxn ang="0">
                  <a:pos x="392" y="473"/>
                </a:cxn>
                <a:cxn ang="0">
                  <a:pos x="401" y="509"/>
                </a:cxn>
                <a:cxn ang="0">
                  <a:pos x="403" y="547"/>
                </a:cxn>
                <a:cxn ang="0">
                  <a:pos x="398" y="583"/>
                </a:cxn>
                <a:cxn ang="0">
                  <a:pos x="388" y="617"/>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9" name="Freeform 7"/>
            <p:cNvSpPr>
              <a:spLocks/>
            </p:cNvSpPr>
            <p:nvPr/>
          </p:nvSpPr>
          <p:spPr bwMode="grayWhite">
            <a:xfrm>
              <a:off x="48" y="1306"/>
              <a:ext cx="624" cy="371"/>
            </a:xfrm>
            <a:custGeom>
              <a:avLst/>
              <a:gdLst/>
              <a:ahLst/>
              <a:cxnLst>
                <a:cxn ang="0">
                  <a:pos x="186" y="342"/>
                </a:cxn>
                <a:cxn ang="0">
                  <a:pos x="175" y="308"/>
                </a:cxn>
                <a:cxn ang="0">
                  <a:pos x="149" y="280"/>
                </a:cxn>
                <a:cxn ang="0">
                  <a:pos x="124" y="270"/>
                </a:cxn>
                <a:cxn ang="0">
                  <a:pos x="104" y="269"/>
                </a:cxn>
                <a:cxn ang="0">
                  <a:pos x="10" y="290"/>
                </a:cxn>
                <a:cxn ang="0">
                  <a:pos x="3" y="264"/>
                </a:cxn>
                <a:cxn ang="0">
                  <a:pos x="0" y="236"/>
                </a:cxn>
                <a:cxn ang="0">
                  <a:pos x="4" y="214"/>
                </a:cxn>
                <a:cxn ang="0">
                  <a:pos x="22" y="200"/>
                </a:cxn>
                <a:cxn ang="0">
                  <a:pos x="53" y="200"/>
                </a:cxn>
                <a:cxn ang="0">
                  <a:pos x="90" y="208"/>
                </a:cxn>
                <a:cxn ang="0">
                  <a:pos x="126" y="190"/>
                </a:cxn>
                <a:cxn ang="0">
                  <a:pos x="144" y="33"/>
                </a:cxn>
                <a:cxn ang="0">
                  <a:pos x="174" y="28"/>
                </a:cxn>
                <a:cxn ang="0">
                  <a:pos x="206" y="31"/>
                </a:cxn>
                <a:cxn ang="0">
                  <a:pos x="230" y="57"/>
                </a:cxn>
                <a:cxn ang="0">
                  <a:pos x="236" y="99"/>
                </a:cxn>
                <a:cxn ang="0">
                  <a:pos x="249" y="138"/>
                </a:cxn>
                <a:cxn ang="0">
                  <a:pos x="293" y="159"/>
                </a:cxn>
                <a:cxn ang="0">
                  <a:pos x="345" y="148"/>
                </a:cxn>
                <a:cxn ang="0">
                  <a:pos x="366" y="119"/>
                </a:cxn>
                <a:cxn ang="0">
                  <a:pos x="361" y="91"/>
                </a:cxn>
                <a:cxn ang="0">
                  <a:pos x="352" y="62"/>
                </a:cxn>
                <a:cxn ang="0">
                  <a:pos x="363" y="34"/>
                </a:cxn>
                <a:cxn ang="0">
                  <a:pos x="398" y="17"/>
                </a:cxn>
                <a:cxn ang="0">
                  <a:pos x="439" y="7"/>
                </a:cxn>
                <a:cxn ang="0">
                  <a:pos x="474" y="5"/>
                </a:cxn>
                <a:cxn ang="0">
                  <a:pos x="479" y="37"/>
                </a:cxn>
                <a:cxn ang="0">
                  <a:pos x="483" y="70"/>
                </a:cxn>
                <a:cxn ang="0">
                  <a:pos x="507" y="97"/>
                </a:cxn>
                <a:cxn ang="0">
                  <a:pos x="535" y="101"/>
                </a:cxn>
                <a:cxn ang="0">
                  <a:pos x="566" y="94"/>
                </a:cxn>
                <a:cxn ang="0">
                  <a:pos x="598" y="94"/>
                </a:cxn>
                <a:cxn ang="0">
                  <a:pos x="620" y="125"/>
                </a:cxn>
                <a:cxn ang="0">
                  <a:pos x="621" y="162"/>
                </a:cxn>
                <a:cxn ang="0">
                  <a:pos x="608" y="178"/>
                </a:cxn>
                <a:cxn ang="0">
                  <a:pos x="573" y="183"/>
                </a:cxn>
                <a:cxn ang="0">
                  <a:pos x="524" y="186"/>
                </a:cxn>
                <a:cxn ang="0">
                  <a:pos x="514" y="197"/>
                </a:cxn>
                <a:cxn ang="0">
                  <a:pos x="519" y="333"/>
                </a:cxn>
                <a:cxn ang="0">
                  <a:pos x="486" y="342"/>
                </a:cxn>
                <a:cxn ang="0">
                  <a:pos x="449" y="344"/>
                </a:cxn>
                <a:cxn ang="0">
                  <a:pos x="412" y="338"/>
                </a:cxn>
                <a:cxn ang="0">
                  <a:pos x="402" y="311"/>
                </a:cxn>
                <a:cxn ang="0">
                  <a:pos x="402" y="283"/>
                </a:cxn>
                <a:cxn ang="0">
                  <a:pos x="397" y="254"/>
                </a:cxn>
                <a:cxn ang="0">
                  <a:pos x="367" y="236"/>
                </a:cxn>
                <a:cxn ang="0">
                  <a:pos x="329" y="237"/>
                </a:cxn>
                <a:cxn ang="0">
                  <a:pos x="289" y="248"/>
                </a:cxn>
                <a:cxn ang="0">
                  <a:pos x="263" y="264"/>
                </a:cxn>
                <a:cxn ang="0">
                  <a:pos x="262" y="293"/>
                </a:cxn>
                <a:cxn ang="0">
                  <a:pos x="276" y="322"/>
                </a:cxn>
                <a:cxn ang="0">
                  <a:pos x="257" y="360"/>
                </a:cxn>
                <a:cxn ang="0">
                  <a:pos x="210" y="364"/>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0" name="Freeform 8"/>
            <p:cNvSpPr>
              <a:spLocks/>
            </p:cNvSpPr>
            <p:nvPr/>
          </p:nvSpPr>
          <p:spPr bwMode="grayWhite">
            <a:xfrm>
              <a:off x="0" y="706"/>
              <a:ext cx="506" cy="470"/>
            </a:xfrm>
            <a:custGeom>
              <a:avLst/>
              <a:gdLst/>
              <a:ahLst/>
              <a:cxnLst>
                <a:cxn ang="0">
                  <a:pos x="229" y="453"/>
                </a:cxn>
                <a:cxn ang="0">
                  <a:pos x="200" y="429"/>
                </a:cxn>
                <a:cxn ang="0">
                  <a:pos x="175" y="402"/>
                </a:cxn>
                <a:cxn ang="0">
                  <a:pos x="158" y="368"/>
                </a:cxn>
                <a:cxn ang="0">
                  <a:pos x="241" y="275"/>
                </a:cxn>
                <a:cxn ang="0">
                  <a:pos x="224" y="248"/>
                </a:cxn>
                <a:cxn ang="0">
                  <a:pos x="198" y="228"/>
                </a:cxn>
                <a:cxn ang="0">
                  <a:pos x="166" y="214"/>
                </a:cxn>
                <a:cxn ang="0">
                  <a:pos x="139" y="217"/>
                </a:cxn>
                <a:cxn ang="0">
                  <a:pos x="128" y="238"/>
                </a:cxn>
                <a:cxn ang="0">
                  <a:pos x="120" y="262"/>
                </a:cxn>
                <a:cxn ang="0">
                  <a:pos x="104" y="283"/>
                </a:cxn>
                <a:cxn ang="0">
                  <a:pos x="77" y="291"/>
                </a:cxn>
                <a:cxn ang="0">
                  <a:pos x="53" y="288"/>
                </a:cxn>
                <a:cxn ang="0">
                  <a:pos x="31" y="275"/>
                </a:cxn>
                <a:cxn ang="0">
                  <a:pos x="12" y="257"/>
                </a:cxn>
                <a:cxn ang="0">
                  <a:pos x="61" y="109"/>
                </a:cxn>
                <a:cxn ang="0">
                  <a:pos x="24" y="85"/>
                </a:cxn>
                <a:cxn ang="0">
                  <a:pos x="0" y="53"/>
                </a:cxn>
                <a:cxn ang="0">
                  <a:pos x="19" y="22"/>
                </a:cxn>
                <a:cxn ang="0">
                  <a:pos x="54" y="0"/>
                </a:cxn>
                <a:cxn ang="0">
                  <a:pos x="82" y="6"/>
                </a:cxn>
                <a:cxn ang="0">
                  <a:pos x="103" y="29"/>
                </a:cxn>
                <a:cxn ang="0">
                  <a:pos x="132" y="57"/>
                </a:cxn>
                <a:cxn ang="0">
                  <a:pos x="175" y="64"/>
                </a:cxn>
                <a:cxn ang="0">
                  <a:pos x="215" y="43"/>
                </a:cxn>
                <a:cxn ang="0">
                  <a:pos x="243" y="16"/>
                </a:cxn>
                <a:cxn ang="0">
                  <a:pos x="265" y="22"/>
                </a:cxn>
                <a:cxn ang="0">
                  <a:pos x="284" y="34"/>
                </a:cxn>
                <a:cxn ang="0">
                  <a:pos x="301" y="52"/>
                </a:cxn>
                <a:cxn ang="0">
                  <a:pos x="318" y="72"/>
                </a:cxn>
                <a:cxn ang="0">
                  <a:pos x="314" y="98"/>
                </a:cxn>
                <a:cxn ang="0">
                  <a:pos x="296" y="115"/>
                </a:cxn>
                <a:cxn ang="0">
                  <a:pos x="278" y="123"/>
                </a:cxn>
                <a:cxn ang="0">
                  <a:pos x="260" y="130"/>
                </a:cxn>
                <a:cxn ang="0">
                  <a:pos x="249" y="152"/>
                </a:cxn>
                <a:cxn ang="0">
                  <a:pos x="257" y="180"/>
                </a:cxn>
                <a:cxn ang="0">
                  <a:pos x="288" y="210"/>
                </a:cxn>
                <a:cxn ang="0">
                  <a:pos x="321" y="231"/>
                </a:cxn>
                <a:cxn ang="0">
                  <a:pos x="339" y="231"/>
                </a:cxn>
                <a:cxn ang="0">
                  <a:pos x="358" y="228"/>
                </a:cxn>
                <a:cxn ang="0">
                  <a:pos x="377" y="200"/>
                </a:cxn>
                <a:cxn ang="0">
                  <a:pos x="385" y="171"/>
                </a:cxn>
                <a:cxn ang="0">
                  <a:pos x="404" y="158"/>
                </a:cxn>
                <a:cxn ang="0">
                  <a:pos x="497" y="213"/>
                </a:cxn>
                <a:cxn ang="0">
                  <a:pos x="482" y="238"/>
                </a:cxn>
                <a:cxn ang="0">
                  <a:pos x="458" y="259"/>
                </a:cxn>
                <a:cxn ang="0">
                  <a:pos x="438" y="282"/>
                </a:cxn>
                <a:cxn ang="0">
                  <a:pos x="434" y="313"/>
                </a:cxn>
                <a:cxn ang="0">
                  <a:pos x="467" y="339"/>
                </a:cxn>
                <a:cxn ang="0">
                  <a:pos x="505" y="362"/>
                </a:cxn>
                <a:cxn ang="0">
                  <a:pos x="329" y="370"/>
                </a:cxn>
                <a:cxn ang="0">
                  <a:pos x="306" y="395"/>
                </a:cxn>
                <a:cxn ang="0">
                  <a:pos x="287" y="423"/>
                </a:cxn>
                <a:cxn ang="0">
                  <a:pos x="267" y="452"/>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1" name="Freeform 9"/>
            <p:cNvSpPr>
              <a:spLocks/>
            </p:cNvSpPr>
            <p:nvPr/>
          </p:nvSpPr>
          <p:spPr bwMode="grayWhite">
            <a:xfrm>
              <a:off x="538" y="441"/>
              <a:ext cx="512" cy="509"/>
            </a:xfrm>
            <a:custGeom>
              <a:avLst/>
              <a:gdLst/>
              <a:ahLst/>
              <a:cxnLst>
                <a:cxn ang="0">
                  <a:pos x="67" y="492"/>
                </a:cxn>
                <a:cxn ang="0">
                  <a:pos x="45" y="451"/>
                </a:cxn>
                <a:cxn ang="0">
                  <a:pos x="68" y="418"/>
                </a:cxn>
                <a:cxn ang="0">
                  <a:pos x="106" y="391"/>
                </a:cxn>
                <a:cxn ang="0">
                  <a:pos x="105" y="352"/>
                </a:cxn>
                <a:cxn ang="0">
                  <a:pos x="79" y="324"/>
                </a:cxn>
                <a:cxn ang="0">
                  <a:pos x="44" y="302"/>
                </a:cxn>
                <a:cxn ang="0">
                  <a:pos x="7" y="280"/>
                </a:cxn>
                <a:cxn ang="0">
                  <a:pos x="2" y="258"/>
                </a:cxn>
                <a:cxn ang="0">
                  <a:pos x="13" y="239"/>
                </a:cxn>
                <a:cxn ang="0">
                  <a:pos x="29" y="220"/>
                </a:cxn>
                <a:cxn ang="0">
                  <a:pos x="43" y="201"/>
                </a:cxn>
                <a:cxn ang="0">
                  <a:pos x="65" y="184"/>
                </a:cxn>
                <a:cxn ang="0">
                  <a:pos x="100" y="191"/>
                </a:cxn>
                <a:cxn ang="0">
                  <a:pos x="124" y="210"/>
                </a:cxn>
                <a:cxn ang="0">
                  <a:pos x="150" y="233"/>
                </a:cxn>
                <a:cxn ang="0">
                  <a:pos x="179" y="232"/>
                </a:cxn>
                <a:cxn ang="0">
                  <a:pos x="207" y="223"/>
                </a:cxn>
                <a:cxn ang="0">
                  <a:pos x="230" y="198"/>
                </a:cxn>
                <a:cxn ang="0">
                  <a:pos x="242" y="165"/>
                </a:cxn>
                <a:cxn ang="0">
                  <a:pos x="226" y="143"/>
                </a:cxn>
                <a:cxn ang="0">
                  <a:pos x="203" y="132"/>
                </a:cxn>
                <a:cxn ang="0">
                  <a:pos x="176" y="122"/>
                </a:cxn>
                <a:cxn ang="0">
                  <a:pos x="153" y="111"/>
                </a:cxn>
                <a:cxn ang="0">
                  <a:pos x="142" y="80"/>
                </a:cxn>
                <a:cxn ang="0">
                  <a:pos x="163" y="50"/>
                </a:cxn>
                <a:cxn ang="0">
                  <a:pos x="187" y="36"/>
                </a:cxn>
                <a:cxn ang="0">
                  <a:pos x="211" y="18"/>
                </a:cxn>
                <a:cxn ang="0">
                  <a:pos x="243" y="28"/>
                </a:cxn>
                <a:cxn ang="0">
                  <a:pos x="277" y="54"/>
                </a:cxn>
                <a:cxn ang="0">
                  <a:pos x="314" y="72"/>
                </a:cxn>
                <a:cxn ang="0">
                  <a:pos x="355" y="68"/>
                </a:cxn>
                <a:cxn ang="0">
                  <a:pos x="382" y="36"/>
                </a:cxn>
                <a:cxn ang="0">
                  <a:pos x="411" y="3"/>
                </a:cxn>
                <a:cxn ang="0">
                  <a:pos x="453" y="10"/>
                </a:cxn>
                <a:cxn ang="0">
                  <a:pos x="486" y="36"/>
                </a:cxn>
                <a:cxn ang="0">
                  <a:pos x="489" y="68"/>
                </a:cxn>
                <a:cxn ang="0">
                  <a:pos x="466" y="88"/>
                </a:cxn>
                <a:cxn ang="0">
                  <a:pos x="437" y="107"/>
                </a:cxn>
                <a:cxn ang="0">
                  <a:pos x="422" y="133"/>
                </a:cxn>
                <a:cxn ang="0">
                  <a:pos x="419" y="317"/>
                </a:cxn>
                <a:cxn ang="0">
                  <a:pos x="388" y="302"/>
                </a:cxn>
                <a:cxn ang="0">
                  <a:pos x="364" y="273"/>
                </a:cxn>
                <a:cxn ang="0">
                  <a:pos x="336" y="250"/>
                </a:cxn>
                <a:cxn ang="0">
                  <a:pos x="299" y="252"/>
                </a:cxn>
                <a:cxn ang="0">
                  <a:pos x="275" y="270"/>
                </a:cxn>
                <a:cxn ang="0">
                  <a:pos x="255" y="294"/>
                </a:cxn>
                <a:cxn ang="0">
                  <a:pos x="242" y="323"/>
                </a:cxn>
                <a:cxn ang="0">
                  <a:pos x="241" y="353"/>
                </a:cxn>
                <a:cxn ang="0">
                  <a:pos x="257" y="364"/>
                </a:cxn>
                <a:cxn ang="0">
                  <a:pos x="279" y="368"/>
                </a:cxn>
                <a:cxn ang="0">
                  <a:pos x="304" y="370"/>
                </a:cxn>
                <a:cxn ang="0">
                  <a:pos x="330" y="376"/>
                </a:cxn>
                <a:cxn ang="0">
                  <a:pos x="353" y="407"/>
                </a:cxn>
                <a:cxn ang="0">
                  <a:pos x="352" y="443"/>
                </a:cxn>
                <a:cxn ang="0">
                  <a:pos x="334" y="462"/>
                </a:cxn>
                <a:cxn ang="0">
                  <a:pos x="311" y="479"/>
                </a:cxn>
                <a:cxn ang="0">
                  <a:pos x="278" y="465"/>
                </a:cxn>
                <a:cxn ang="0">
                  <a:pos x="241" y="445"/>
                </a:cxn>
                <a:cxn ang="0">
                  <a:pos x="202" y="432"/>
                </a:cxn>
                <a:cxn ang="0">
                  <a:pos x="98" y="508"/>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2" name="Freeform 10"/>
            <p:cNvSpPr>
              <a:spLocks/>
            </p:cNvSpPr>
            <p:nvPr/>
          </p:nvSpPr>
          <p:spPr bwMode="grayWhite">
            <a:xfrm>
              <a:off x="459" y="2344"/>
              <a:ext cx="506" cy="470"/>
            </a:xfrm>
            <a:custGeom>
              <a:avLst/>
              <a:gdLst/>
              <a:ahLst/>
              <a:cxnLst>
                <a:cxn ang="0">
                  <a:pos x="229" y="453"/>
                </a:cxn>
                <a:cxn ang="0">
                  <a:pos x="200" y="429"/>
                </a:cxn>
                <a:cxn ang="0">
                  <a:pos x="175" y="402"/>
                </a:cxn>
                <a:cxn ang="0">
                  <a:pos x="158" y="368"/>
                </a:cxn>
                <a:cxn ang="0">
                  <a:pos x="241" y="275"/>
                </a:cxn>
                <a:cxn ang="0">
                  <a:pos x="224" y="248"/>
                </a:cxn>
                <a:cxn ang="0">
                  <a:pos x="198" y="228"/>
                </a:cxn>
                <a:cxn ang="0">
                  <a:pos x="166" y="214"/>
                </a:cxn>
                <a:cxn ang="0">
                  <a:pos x="139" y="217"/>
                </a:cxn>
                <a:cxn ang="0">
                  <a:pos x="128" y="238"/>
                </a:cxn>
                <a:cxn ang="0">
                  <a:pos x="120" y="262"/>
                </a:cxn>
                <a:cxn ang="0">
                  <a:pos x="104" y="283"/>
                </a:cxn>
                <a:cxn ang="0">
                  <a:pos x="77" y="291"/>
                </a:cxn>
                <a:cxn ang="0">
                  <a:pos x="53" y="288"/>
                </a:cxn>
                <a:cxn ang="0">
                  <a:pos x="31" y="275"/>
                </a:cxn>
                <a:cxn ang="0">
                  <a:pos x="12" y="257"/>
                </a:cxn>
                <a:cxn ang="0">
                  <a:pos x="61" y="109"/>
                </a:cxn>
                <a:cxn ang="0">
                  <a:pos x="24" y="85"/>
                </a:cxn>
                <a:cxn ang="0">
                  <a:pos x="0" y="53"/>
                </a:cxn>
                <a:cxn ang="0">
                  <a:pos x="19" y="22"/>
                </a:cxn>
                <a:cxn ang="0">
                  <a:pos x="54" y="0"/>
                </a:cxn>
                <a:cxn ang="0">
                  <a:pos x="82" y="6"/>
                </a:cxn>
                <a:cxn ang="0">
                  <a:pos x="103" y="29"/>
                </a:cxn>
                <a:cxn ang="0">
                  <a:pos x="132" y="57"/>
                </a:cxn>
                <a:cxn ang="0">
                  <a:pos x="175" y="64"/>
                </a:cxn>
                <a:cxn ang="0">
                  <a:pos x="215" y="43"/>
                </a:cxn>
                <a:cxn ang="0">
                  <a:pos x="243" y="16"/>
                </a:cxn>
                <a:cxn ang="0">
                  <a:pos x="265" y="22"/>
                </a:cxn>
                <a:cxn ang="0">
                  <a:pos x="284" y="34"/>
                </a:cxn>
                <a:cxn ang="0">
                  <a:pos x="301" y="52"/>
                </a:cxn>
                <a:cxn ang="0">
                  <a:pos x="318" y="72"/>
                </a:cxn>
                <a:cxn ang="0">
                  <a:pos x="314" y="98"/>
                </a:cxn>
                <a:cxn ang="0">
                  <a:pos x="296" y="115"/>
                </a:cxn>
                <a:cxn ang="0">
                  <a:pos x="278" y="123"/>
                </a:cxn>
                <a:cxn ang="0">
                  <a:pos x="260" y="130"/>
                </a:cxn>
                <a:cxn ang="0">
                  <a:pos x="249" y="152"/>
                </a:cxn>
                <a:cxn ang="0">
                  <a:pos x="257" y="180"/>
                </a:cxn>
                <a:cxn ang="0">
                  <a:pos x="288" y="210"/>
                </a:cxn>
                <a:cxn ang="0">
                  <a:pos x="321" y="231"/>
                </a:cxn>
                <a:cxn ang="0">
                  <a:pos x="339" y="231"/>
                </a:cxn>
                <a:cxn ang="0">
                  <a:pos x="358" y="228"/>
                </a:cxn>
                <a:cxn ang="0">
                  <a:pos x="377" y="200"/>
                </a:cxn>
                <a:cxn ang="0">
                  <a:pos x="385" y="171"/>
                </a:cxn>
                <a:cxn ang="0">
                  <a:pos x="404" y="158"/>
                </a:cxn>
                <a:cxn ang="0">
                  <a:pos x="497" y="213"/>
                </a:cxn>
                <a:cxn ang="0">
                  <a:pos x="482" y="238"/>
                </a:cxn>
                <a:cxn ang="0">
                  <a:pos x="458" y="259"/>
                </a:cxn>
                <a:cxn ang="0">
                  <a:pos x="438" y="282"/>
                </a:cxn>
                <a:cxn ang="0">
                  <a:pos x="434" y="313"/>
                </a:cxn>
                <a:cxn ang="0">
                  <a:pos x="467" y="339"/>
                </a:cxn>
                <a:cxn ang="0">
                  <a:pos x="505" y="362"/>
                </a:cxn>
                <a:cxn ang="0">
                  <a:pos x="329" y="370"/>
                </a:cxn>
                <a:cxn ang="0">
                  <a:pos x="306" y="395"/>
                </a:cxn>
                <a:cxn ang="0">
                  <a:pos x="287" y="423"/>
                </a:cxn>
                <a:cxn ang="0">
                  <a:pos x="267" y="452"/>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3" name="Freeform 11"/>
            <p:cNvSpPr>
              <a:spLocks/>
            </p:cNvSpPr>
            <p:nvPr/>
          </p:nvSpPr>
          <p:spPr bwMode="grayWhite">
            <a:xfrm>
              <a:off x="477" y="2884"/>
              <a:ext cx="447" cy="520"/>
            </a:xfrm>
            <a:custGeom>
              <a:avLst/>
              <a:gdLst/>
              <a:ahLst/>
              <a:cxnLst>
                <a:cxn ang="0">
                  <a:pos x="254" y="495"/>
                </a:cxn>
                <a:cxn ang="0">
                  <a:pos x="245" y="454"/>
                </a:cxn>
                <a:cxn ang="0">
                  <a:pos x="230" y="417"/>
                </a:cxn>
                <a:cxn ang="0">
                  <a:pos x="193" y="402"/>
                </a:cxn>
                <a:cxn ang="0">
                  <a:pos x="150" y="412"/>
                </a:cxn>
                <a:cxn ang="0">
                  <a:pos x="112" y="417"/>
                </a:cxn>
                <a:cxn ang="0">
                  <a:pos x="93" y="399"/>
                </a:cxn>
                <a:cxn ang="0">
                  <a:pos x="81" y="370"/>
                </a:cxn>
                <a:cxn ang="0">
                  <a:pos x="75" y="339"/>
                </a:cxn>
                <a:cxn ang="0">
                  <a:pos x="76" y="309"/>
                </a:cxn>
                <a:cxn ang="0">
                  <a:pos x="106" y="300"/>
                </a:cxn>
                <a:cxn ang="0">
                  <a:pos x="146" y="307"/>
                </a:cxn>
                <a:cxn ang="0">
                  <a:pos x="175" y="294"/>
                </a:cxn>
                <a:cxn ang="0">
                  <a:pos x="186" y="273"/>
                </a:cxn>
                <a:cxn ang="0">
                  <a:pos x="189" y="246"/>
                </a:cxn>
                <a:cxn ang="0">
                  <a:pos x="188" y="219"/>
                </a:cxn>
                <a:cxn ang="0">
                  <a:pos x="178" y="191"/>
                </a:cxn>
                <a:cxn ang="0">
                  <a:pos x="153" y="171"/>
                </a:cxn>
                <a:cxn ang="0">
                  <a:pos x="123" y="172"/>
                </a:cxn>
                <a:cxn ang="0">
                  <a:pos x="93" y="185"/>
                </a:cxn>
                <a:cxn ang="0">
                  <a:pos x="64" y="194"/>
                </a:cxn>
                <a:cxn ang="0">
                  <a:pos x="34" y="185"/>
                </a:cxn>
                <a:cxn ang="0">
                  <a:pos x="19" y="166"/>
                </a:cxn>
                <a:cxn ang="0">
                  <a:pos x="9" y="146"/>
                </a:cxn>
                <a:cxn ang="0">
                  <a:pos x="2" y="122"/>
                </a:cxn>
                <a:cxn ang="0">
                  <a:pos x="0" y="98"/>
                </a:cxn>
                <a:cxn ang="0">
                  <a:pos x="387" y="12"/>
                </a:cxn>
                <a:cxn ang="0">
                  <a:pos x="399" y="41"/>
                </a:cxn>
                <a:cxn ang="0">
                  <a:pos x="406" y="74"/>
                </a:cxn>
                <a:cxn ang="0">
                  <a:pos x="411" y="107"/>
                </a:cxn>
                <a:cxn ang="0">
                  <a:pos x="396" y="141"/>
                </a:cxn>
                <a:cxn ang="0">
                  <a:pos x="375" y="144"/>
                </a:cxn>
                <a:cxn ang="0">
                  <a:pos x="354" y="141"/>
                </a:cxn>
                <a:cxn ang="0">
                  <a:pos x="332" y="137"/>
                </a:cxn>
                <a:cxn ang="0">
                  <a:pos x="307" y="141"/>
                </a:cxn>
                <a:cxn ang="0">
                  <a:pos x="286" y="166"/>
                </a:cxn>
                <a:cxn ang="0">
                  <a:pos x="285" y="199"/>
                </a:cxn>
                <a:cxn ang="0">
                  <a:pos x="289" y="222"/>
                </a:cxn>
                <a:cxn ang="0">
                  <a:pos x="295" y="247"/>
                </a:cxn>
                <a:cxn ang="0">
                  <a:pos x="308" y="268"/>
                </a:cxn>
                <a:cxn ang="0">
                  <a:pos x="332" y="282"/>
                </a:cxn>
                <a:cxn ang="0">
                  <a:pos x="357" y="282"/>
                </a:cxn>
                <a:cxn ang="0">
                  <a:pos x="379" y="272"/>
                </a:cxn>
                <a:cxn ang="0">
                  <a:pos x="402" y="262"/>
                </a:cxn>
                <a:cxn ang="0">
                  <a:pos x="426" y="265"/>
                </a:cxn>
                <a:cxn ang="0">
                  <a:pos x="436" y="287"/>
                </a:cxn>
                <a:cxn ang="0">
                  <a:pos x="442" y="312"/>
                </a:cxn>
                <a:cxn ang="0">
                  <a:pos x="444" y="338"/>
                </a:cxn>
                <a:cxn ang="0">
                  <a:pos x="436" y="358"/>
                </a:cxn>
                <a:cxn ang="0">
                  <a:pos x="397" y="366"/>
                </a:cxn>
                <a:cxn ang="0">
                  <a:pos x="363" y="380"/>
                </a:cxn>
                <a:cxn ang="0">
                  <a:pos x="347" y="406"/>
                </a:cxn>
                <a:cxn ang="0">
                  <a:pos x="353" y="437"/>
                </a:cxn>
                <a:cxn ang="0">
                  <a:pos x="372" y="464"/>
                </a:cxn>
                <a:cxn ang="0">
                  <a:pos x="369" y="492"/>
                </a:cxn>
                <a:cxn ang="0">
                  <a:pos x="347" y="503"/>
                </a:cxn>
                <a:cxn ang="0">
                  <a:pos x="323" y="511"/>
                </a:cxn>
                <a:cxn ang="0">
                  <a:pos x="298" y="516"/>
                </a:cxn>
                <a:cxn ang="0">
                  <a:pos x="272" y="519"/>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4" name="Freeform 12"/>
            <p:cNvSpPr>
              <a:spLocks/>
            </p:cNvSpPr>
            <p:nvPr/>
          </p:nvSpPr>
          <p:spPr bwMode="grayWhite">
            <a:xfrm>
              <a:off x="49" y="2440"/>
              <a:ext cx="409" cy="621"/>
            </a:xfrm>
            <a:custGeom>
              <a:avLst/>
              <a:gdLst/>
              <a:ahLst/>
              <a:cxnLst>
                <a:cxn ang="0">
                  <a:pos x="232" y="620"/>
                </a:cxn>
                <a:cxn ang="0">
                  <a:pos x="189" y="605"/>
                </a:cxn>
                <a:cxn ang="0">
                  <a:pos x="182" y="565"/>
                </a:cxn>
                <a:cxn ang="0">
                  <a:pos x="193" y="519"/>
                </a:cxn>
                <a:cxn ang="0">
                  <a:pos x="165" y="492"/>
                </a:cxn>
                <a:cxn ang="0">
                  <a:pos x="126" y="490"/>
                </a:cxn>
                <a:cxn ang="0">
                  <a:pos x="87" y="497"/>
                </a:cxn>
                <a:cxn ang="0">
                  <a:pos x="44" y="505"/>
                </a:cxn>
                <a:cxn ang="0">
                  <a:pos x="25" y="493"/>
                </a:cxn>
                <a:cxn ang="0">
                  <a:pos x="21" y="472"/>
                </a:cxn>
                <a:cxn ang="0">
                  <a:pos x="19" y="448"/>
                </a:cxn>
                <a:cxn ang="0">
                  <a:pos x="17" y="423"/>
                </a:cxn>
                <a:cxn ang="0">
                  <a:pos x="21" y="396"/>
                </a:cxn>
                <a:cxn ang="0">
                  <a:pos x="52" y="377"/>
                </a:cxn>
                <a:cxn ang="0">
                  <a:pos x="82" y="375"/>
                </a:cxn>
                <a:cxn ang="0">
                  <a:pos x="116" y="373"/>
                </a:cxn>
                <a:cxn ang="0">
                  <a:pos x="137" y="354"/>
                </a:cxn>
                <a:cxn ang="0">
                  <a:pos x="151" y="327"/>
                </a:cxn>
                <a:cxn ang="0">
                  <a:pos x="151" y="294"/>
                </a:cxn>
                <a:cxn ang="0">
                  <a:pos x="137" y="262"/>
                </a:cxn>
                <a:cxn ang="0">
                  <a:pos x="111" y="256"/>
                </a:cxn>
                <a:cxn ang="0">
                  <a:pos x="86" y="264"/>
                </a:cxn>
                <a:cxn ang="0">
                  <a:pos x="60" y="275"/>
                </a:cxn>
                <a:cxn ang="0">
                  <a:pos x="35" y="282"/>
                </a:cxn>
                <a:cxn ang="0">
                  <a:pos x="6" y="268"/>
                </a:cxn>
                <a:cxn ang="0">
                  <a:pos x="1" y="231"/>
                </a:cxn>
                <a:cxn ang="0">
                  <a:pos x="9" y="205"/>
                </a:cxn>
                <a:cxn ang="0">
                  <a:pos x="15" y="175"/>
                </a:cxn>
                <a:cxn ang="0">
                  <a:pos x="44" y="161"/>
                </a:cxn>
                <a:cxn ang="0">
                  <a:pos x="87" y="156"/>
                </a:cxn>
                <a:cxn ang="0">
                  <a:pos x="127" y="145"/>
                </a:cxn>
                <a:cxn ang="0">
                  <a:pos x="154" y="113"/>
                </a:cxn>
                <a:cxn ang="0">
                  <a:pos x="152" y="72"/>
                </a:cxn>
                <a:cxn ang="0">
                  <a:pos x="150" y="29"/>
                </a:cxn>
                <a:cxn ang="0">
                  <a:pos x="186" y="4"/>
                </a:cxn>
                <a:cxn ang="0">
                  <a:pos x="228" y="1"/>
                </a:cxn>
                <a:cxn ang="0">
                  <a:pos x="252" y="22"/>
                </a:cxn>
                <a:cxn ang="0">
                  <a:pos x="248" y="53"/>
                </a:cxn>
                <a:cxn ang="0">
                  <a:pos x="241" y="86"/>
                </a:cxn>
                <a:cxn ang="0">
                  <a:pos x="247" y="116"/>
                </a:cxn>
                <a:cxn ang="0">
                  <a:pos x="371" y="252"/>
                </a:cxn>
                <a:cxn ang="0">
                  <a:pos x="338" y="262"/>
                </a:cxn>
                <a:cxn ang="0">
                  <a:pos x="301" y="257"/>
                </a:cxn>
                <a:cxn ang="0">
                  <a:pos x="264" y="260"/>
                </a:cxn>
                <a:cxn ang="0">
                  <a:pos x="237" y="286"/>
                </a:cxn>
                <a:cxn ang="0">
                  <a:pos x="233" y="316"/>
                </a:cxn>
                <a:cxn ang="0">
                  <a:pos x="234" y="348"/>
                </a:cxn>
                <a:cxn ang="0">
                  <a:pos x="245" y="377"/>
                </a:cxn>
                <a:cxn ang="0">
                  <a:pos x="265" y="400"/>
                </a:cxn>
                <a:cxn ang="0">
                  <a:pos x="284" y="397"/>
                </a:cxn>
                <a:cxn ang="0">
                  <a:pos x="303" y="385"/>
                </a:cxn>
                <a:cxn ang="0">
                  <a:pos x="322" y="370"/>
                </a:cxn>
                <a:cxn ang="0">
                  <a:pos x="345" y="356"/>
                </a:cxn>
                <a:cxn ang="0">
                  <a:pos x="383" y="363"/>
                </a:cxn>
                <a:cxn ang="0">
                  <a:pos x="407" y="390"/>
                </a:cxn>
                <a:cxn ang="0">
                  <a:pos x="407" y="416"/>
                </a:cxn>
                <a:cxn ang="0">
                  <a:pos x="402" y="444"/>
                </a:cxn>
                <a:cxn ang="0">
                  <a:pos x="368" y="456"/>
                </a:cxn>
                <a:cxn ang="0">
                  <a:pos x="327" y="467"/>
                </a:cxn>
                <a:cxn ang="0">
                  <a:pos x="291" y="485"/>
                </a:cxn>
                <a:cxn ang="0">
                  <a:pos x="266" y="61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5" name="Freeform 13"/>
            <p:cNvSpPr>
              <a:spLocks/>
            </p:cNvSpPr>
            <p:nvPr/>
          </p:nvSpPr>
          <p:spPr bwMode="grayWhite">
            <a:xfrm>
              <a:off x="548" y="-13"/>
              <a:ext cx="439" cy="396"/>
            </a:xfrm>
            <a:custGeom>
              <a:avLst/>
              <a:gdLst/>
              <a:ahLst/>
              <a:cxnLst>
                <a:cxn ang="0">
                  <a:pos x="246" y="372"/>
                </a:cxn>
                <a:cxn ang="0">
                  <a:pos x="237" y="330"/>
                </a:cxn>
                <a:cxn ang="0">
                  <a:pos x="222" y="293"/>
                </a:cxn>
                <a:cxn ang="0">
                  <a:pos x="185" y="278"/>
                </a:cxn>
                <a:cxn ang="0">
                  <a:pos x="142" y="289"/>
                </a:cxn>
                <a:cxn ang="0">
                  <a:pos x="104" y="293"/>
                </a:cxn>
                <a:cxn ang="0">
                  <a:pos x="85" y="275"/>
                </a:cxn>
                <a:cxn ang="0">
                  <a:pos x="73" y="247"/>
                </a:cxn>
                <a:cxn ang="0">
                  <a:pos x="67" y="215"/>
                </a:cxn>
                <a:cxn ang="0">
                  <a:pos x="68" y="185"/>
                </a:cxn>
                <a:cxn ang="0">
                  <a:pos x="99" y="176"/>
                </a:cxn>
                <a:cxn ang="0">
                  <a:pos x="139" y="183"/>
                </a:cxn>
                <a:cxn ang="0">
                  <a:pos x="167" y="170"/>
                </a:cxn>
                <a:cxn ang="0">
                  <a:pos x="179" y="149"/>
                </a:cxn>
                <a:cxn ang="0">
                  <a:pos x="181" y="123"/>
                </a:cxn>
                <a:cxn ang="0">
                  <a:pos x="180" y="96"/>
                </a:cxn>
                <a:cxn ang="0">
                  <a:pos x="170" y="68"/>
                </a:cxn>
                <a:cxn ang="0">
                  <a:pos x="146" y="48"/>
                </a:cxn>
                <a:cxn ang="0">
                  <a:pos x="115" y="49"/>
                </a:cxn>
                <a:cxn ang="0">
                  <a:pos x="86" y="62"/>
                </a:cxn>
                <a:cxn ang="0">
                  <a:pos x="56" y="71"/>
                </a:cxn>
                <a:cxn ang="0">
                  <a:pos x="26" y="62"/>
                </a:cxn>
                <a:cxn ang="0">
                  <a:pos x="11" y="43"/>
                </a:cxn>
                <a:cxn ang="0">
                  <a:pos x="1" y="22"/>
                </a:cxn>
                <a:cxn ang="0">
                  <a:pos x="388" y="18"/>
                </a:cxn>
                <a:cxn ang="0">
                  <a:pos x="367" y="21"/>
                </a:cxn>
                <a:cxn ang="0">
                  <a:pos x="346" y="18"/>
                </a:cxn>
                <a:cxn ang="0">
                  <a:pos x="324" y="13"/>
                </a:cxn>
                <a:cxn ang="0">
                  <a:pos x="299" y="18"/>
                </a:cxn>
                <a:cxn ang="0">
                  <a:pos x="278" y="43"/>
                </a:cxn>
                <a:cxn ang="0">
                  <a:pos x="277" y="75"/>
                </a:cxn>
                <a:cxn ang="0">
                  <a:pos x="281" y="99"/>
                </a:cxn>
                <a:cxn ang="0">
                  <a:pos x="287" y="124"/>
                </a:cxn>
                <a:cxn ang="0">
                  <a:pos x="300" y="145"/>
                </a:cxn>
                <a:cxn ang="0">
                  <a:pos x="325" y="159"/>
                </a:cxn>
                <a:cxn ang="0">
                  <a:pos x="349" y="158"/>
                </a:cxn>
                <a:cxn ang="0">
                  <a:pos x="371" y="148"/>
                </a:cxn>
                <a:cxn ang="0">
                  <a:pos x="394" y="138"/>
                </a:cxn>
                <a:cxn ang="0">
                  <a:pos x="418" y="142"/>
                </a:cxn>
                <a:cxn ang="0">
                  <a:pos x="428" y="163"/>
                </a:cxn>
                <a:cxn ang="0">
                  <a:pos x="434" y="188"/>
                </a:cxn>
                <a:cxn ang="0">
                  <a:pos x="436" y="215"/>
                </a:cxn>
                <a:cxn ang="0">
                  <a:pos x="428" y="234"/>
                </a:cxn>
                <a:cxn ang="0">
                  <a:pos x="389" y="242"/>
                </a:cxn>
                <a:cxn ang="0">
                  <a:pos x="355" y="257"/>
                </a:cxn>
                <a:cxn ang="0">
                  <a:pos x="339" y="282"/>
                </a:cxn>
                <a:cxn ang="0">
                  <a:pos x="345" y="313"/>
                </a:cxn>
                <a:cxn ang="0">
                  <a:pos x="364" y="340"/>
                </a:cxn>
                <a:cxn ang="0">
                  <a:pos x="361" y="368"/>
                </a:cxn>
                <a:cxn ang="0">
                  <a:pos x="339" y="379"/>
                </a:cxn>
                <a:cxn ang="0">
                  <a:pos x="315" y="387"/>
                </a:cxn>
                <a:cxn ang="0">
                  <a:pos x="290" y="392"/>
                </a:cxn>
                <a:cxn ang="0">
                  <a:pos x="264" y="39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6" name="Freeform 14"/>
            <p:cNvSpPr>
              <a:spLocks/>
            </p:cNvSpPr>
            <p:nvPr/>
          </p:nvSpPr>
          <p:spPr bwMode="grayWhite">
            <a:xfrm>
              <a:off x="-11" y="3121"/>
              <a:ext cx="513" cy="493"/>
            </a:xfrm>
            <a:custGeom>
              <a:avLst/>
              <a:gdLst/>
              <a:ahLst/>
              <a:cxnLst>
                <a:cxn ang="0">
                  <a:pos x="111" y="481"/>
                </a:cxn>
                <a:cxn ang="0">
                  <a:pos x="85" y="463"/>
                </a:cxn>
                <a:cxn ang="0">
                  <a:pos x="64" y="433"/>
                </a:cxn>
                <a:cxn ang="0">
                  <a:pos x="0" y="275"/>
                </a:cxn>
                <a:cxn ang="0">
                  <a:pos x="3" y="259"/>
                </a:cxn>
                <a:cxn ang="0">
                  <a:pos x="10" y="240"/>
                </a:cxn>
                <a:cxn ang="0">
                  <a:pos x="21" y="222"/>
                </a:cxn>
                <a:cxn ang="0">
                  <a:pos x="35" y="205"/>
                </a:cxn>
                <a:cxn ang="0">
                  <a:pos x="49" y="193"/>
                </a:cxn>
                <a:cxn ang="0">
                  <a:pos x="81" y="193"/>
                </a:cxn>
                <a:cxn ang="0">
                  <a:pos x="112" y="205"/>
                </a:cxn>
                <a:cxn ang="0">
                  <a:pos x="142" y="220"/>
                </a:cxn>
                <a:cxn ang="0">
                  <a:pos x="169" y="226"/>
                </a:cxn>
                <a:cxn ang="0">
                  <a:pos x="194" y="211"/>
                </a:cxn>
                <a:cxn ang="0">
                  <a:pos x="212" y="183"/>
                </a:cxn>
                <a:cxn ang="0">
                  <a:pos x="222" y="156"/>
                </a:cxn>
                <a:cxn ang="0">
                  <a:pos x="213" y="128"/>
                </a:cxn>
                <a:cxn ang="0">
                  <a:pos x="198" y="115"/>
                </a:cxn>
                <a:cxn ang="0">
                  <a:pos x="178" y="105"/>
                </a:cxn>
                <a:cxn ang="0">
                  <a:pos x="158" y="95"/>
                </a:cxn>
                <a:cxn ang="0">
                  <a:pos x="142" y="81"/>
                </a:cxn>
                <a:cxn ang="0">
                  <a:pos x="137" y="60"/>
                </a:cxn>
                <a:cxn ang="0">
                  <a:pos x="146" y="38"/>
                </a:cxn>
                <a:cxn ang="0">
                  <a:pos x="160" y="20"/>
                </a:cxn>
                <a:cxn ang="0">
                  <a:pos x="176" y="0"/>
                </a:cxn>
                <a:cxn ang="0">
                  <a:pos x="198" y="15"/>
                </a:cxn>
                <a:cxn ang="0">
                  <a:pos x="224" y="26"/>
                </a:cxn>
                <a:cxn ang="0">
                  <a:pos x="251" y="34"/>
                </a:cxn>
                <a:cxn ang="0">
                  <a:pos x="279" y="38"/>
                </a:cxn>
                <a:cxn ang="0">
                  <a:pos x="307" y="37"/>
                </a:cxn>
                <a:cxn ang="0">
                  <a:pos x="285" y="123"/>
                </a:cxn>
                <a:cxn ang="0">
                  <a:pos x="295" y="131"/>
                </a:cxn>
                <a:cxn ang="0">
                  <a:pos x="308" y="140"/>
                </a:cxn>
                <a:cxn ang="0">
                  <a:pos x="337" y="134"/>
                </a:cxn>
                <a:cxn ang="0">
                  <a:pos x="357" y="101"/>
                </a:cxn>
                <a:cxn ang="0">
                  <a:pos x="382" y="69"/>
                </a:cxn>
                <a:cxn ang="0">
                  <a:pos x="395" y="94"/>
                </a:cxn>
                <a:cxn ang="0">
                  <a:pos x="416" y="117"/>
                </a:cxn>
                <a:cxn ang="0">
                  <a:pos x="441" y="137"/>
                </a:cxn>
                <a:cxn ang="0">
                  <a:pos x="469" y="154"/>
                </a:cxn>
                <a:cxn ang="0">
                  <a:pos x="501" y="170"/>
                </a:cxn>
                <a:cxn ang="0">
                  <a:pos x="431" y="287"/>
                </a:cxn>
                <a:cxn ang="0">
                  <a:pos x="316" y="222"/>
                </a:cxn>
                <a:cxn ang="0">
                  <a:pos x="299" y="240"/>
                </a:cxn>
                <a:cxn ang="0">
                  <a:pos x="283" y="261"/>
                </a:cxn>
                <a:cxn ang="0">
                  <a:pos x="271" y="284"/>
                </a:cxn>
                <a:cxn ang="0">
                  <a:pos x="262" y="308"/>
                </a:cxn>
                <a:cxn ang="0">
                  <a:pos x="265" y="334"/>
                </a:cxn>
                <a:cxn ang="0">
                  <a:pos x="290" y="351"/>
                </a:cxn>
                <a:cxn ang="0">
                  <a:pos x="325" y="356"/>
                </a:cxn>
                <a:cxn ang="0">
                  <a:pos x="360" y="359"/>
                </a:cxn>
                <a:cxn ang="0">
                  <a:pos x="388" y="370"/>
                </a:cxn>
                <a:cxn ang="0">
                  <a:pos x="400" y="401"/>
                </a:cxn>
                <a:cxn ang="0">
                  <a:pos x="202" y="404"/>
                </a:cxn>
                <a:cxn ang="0">
                  <a:pos x="162" y="479"/>
                </a:cxn>
                <a:cxn ang="0">
                  <a:pos x="150" y="484"/>
                </a:cxn>
                <a:cxn ang="0">
                  <a:pos x="138" y="492"/>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7" name="Freeform 15"/>
            <p:cNvSpPr>
              <a:spLocks/>
            </p:cNvSpPr>
            <p:nvPr/>
          </p:nvSpPr>
          <p:spPr bwMode="grayWhite">
            <a:xfrm>
              <a:off x="380" y="3463"/>
              <a:ext cx="512" cy="509"/>
            </a:xfrm>
            <a:custGeom>
              <a:avLst/>
              <a:gdLst/>
              <a:ahLst/>
              <a:cxnLst>
                <a:cxn ang="0">
                  <a:pos x="67" y="492"/>
                </a:cxn>
                <a:cxn ang="0">
                  <a:pos x="45" y="451"/>
                </a:cxn>
                <a:cxn ang="0">
                  <a:pos x="68" y="418"/>
                </a:cxn>
                <a:cxn ang="0">
                  <a:pos x="106" y="391"/>
                </a:cxn>
                <a:cxn ang="0">
                  <a:pos x="105" y="352"/>
                </a:cxn>
                <a:cxn ang="0">
                  <a:pos x="79" y="324"/>
                </a:cxn>
                <a:cxn ang="0">
                  <a:pos x="44" y="302"/>
                </a:cxn>
                <a:cxn ang="0">
                  <a:pos x="7" y="280"/>
                </a:cxn>
                <a:cxn ang="0">
                  <a:pos x="2" y="258"/>
                </a:cxn>
                <a:cxn ang="0">
                  <a:pos x="13" y="239"/>
                </a:cxn>
                <a:cxn ang="0">
                  <a:pos x="29" y="220"/>
                </a:cxn>
                <a:cxn ang="0">
                  <a:pos x="43" y="201"/>
                </a:cxn>
                <a:cxn ang="0">
                  <a:pos x="65" y="184"/>
                </a:cxn>
                <a:cxn ang="0">
                  <a:pos x="100" y="191"/>
                </a:cxn>
                <a:cxn ang="0">
                  <a:pos x="124" y="210"/>
                </a:cxn>
                <a:cxn ang="0">
                  <a:pos x="150" y="233"/>
                </a:cxn>
                <a:cxn ang="0">
                  <a:pos x="179" y="232"/>
                </a:cxn>
                <a:cxn ang="0">
                  <a:pos x="207" y="223"/>
                </a:cxn>
                <a:cxn ang="0">
                  <a:pos x="230" y="198"/>
                </a:cxn>
                <a:cxn ang="0">
                  <a:pos x="242" y="165"/>
                </a:cxn>
                <a:cxn ang="0">
                  <a:pos x="226" y="143"/>
                </a:cxn>
                <a:cxn ang="0">
                  <a:pos x="203" y="132"/>
                </a:cxn>
                <a:cxn ang="0">
                  <a:pos x="176" y="122"/>
                </a:cxn>
                <a:cxn ang="0">
                  <a:pos x="153" y="111"/>
                </a:cxn>
                <a:cxn ang="0">
                  <a:pos x="142" y="80"/>
                </a:cxn>
                <a:cxn ang="0">
                  <a:pos x="163" y="50"/>
                </a:cxn>
                <a:cxn ang="0">
                  <a:pos x="187" y="36"/>
                </a:cxn>
                <a:cxn ang="0">
                  <a:pos x="211" y="18"/>
                </a:cxn>
                <a:cxn ang="0">
                  <a:pos x="243" y="28"/>
                </a:cxn>
                <a:cxn ang="0">
                  <a:pos x="277" y="54"/>
                </a:cxn>
                <a:cxn ang="0">
                  <a:pos x="314" y="72"/>
                </a:cxn>
                <a:cxn ang="0">
                  <a:pos x="355" y="68"/>
                </a:cxn>
                <a:cxn ang="0">
                  <a:pos x="382" y="36"/>
                </a:cxn>
                <a:cxn ang="0">
                  <a:pos x="411" y="3"/>
                </a:cxn>
                <a:cxn ang="0">
                  <a:pos x="453" y="10"/>
                </a:cxn>
                <a:cxn ang="0">
                  <a:pos x="486" y="36"/>
                </a:cxn>
                <a:cxn ang="0">
                  <a:pos x="489" y="68"/>
                </a:cxn>
                <a:cxn ang="0">
                  <a:pos x="466" y="88"/>
                </a:cxn>
                <a:cxn ang="0">
                  <a:pos x="437" y="107"/>
                </a:cxn>
                <a:cxn ang="0">
                  <a:pos x="422" y="133"/>
                </a:cxn>
                <a:cxn ang="0">
                  <a:pos x="419" y="317"/>
                </a:cxn>
                <a:cxn ang="0">
                  <a:pos x="388" y="302"/>
                </a:cxn>
                <a:cxn ang="0">
                  <a:pos x="364" y="273"/>
                </a:cxn>
                <a:cxn ang="0">
                  <a:pos x="336" y="250"/>
                </a:cxn>
                <a:cxn ang="0">
                  <a:pos x="299" y="252"/>
                </a:cxn>
                <a:cxn ang="0">
                  <a:pos x="275" y="270"/>
                </a:cxn>
                <a:cxn ang="0">
                  <a:pos x="255" y="294"/>
                </a:cxn>
                <a:cxn ang="0">
                  <a:pos x="242" y="323"/>
                </a:cxn>
                <a:cxn ang="0">
                  <a:pos x="241" y="353"/>
                </a:cxn>
                <a:cxn ang="0">
                  <a:pos x="257" y="364"/>
                </a:cxn>
                <a:cxn ang="0">
                  <a:pos x="279" y="368"/>
                </a:cxn>
                <a:cxn ang="0">
                  <a:pos x="304" y="370"/>
                </a:cxn>
                <a:cxn ang="0">
                  <a:pos x="330" y="376"/>
                </a:cxn>
                <a:cxn ang="0">
                  <a:pos x="353" y="407"/>
                </a:cxn>
                <a:cxn ang="0">
                  <a:pos x="352" y="443"/>
                </a:cxn>
                <a:cxn ang="0">
                  <a:pos x="334" y="462"/>
                </a:cxn>
                <a:cxn ang="0">
                  <a:pos x="311" y="479"/>
                </a:cxn>
                <a:cxn ang="0">
                  <a:pos x="278" y="465"/>
                </a:cxn>
                <a:cxn ang="0">
                  <a:pos x="241" y="445"/>
                </a:cxn>
                <a:cxn ang="0">
                  <a:pos x="202" y="432"/>
                </a:cxn>
                <a:cxn ang="0">
                  <a:pos x="98" y="508"/>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8" name="Freeform 16"/>
            <p:cNvSpPr>
              <a:spLocks/>
            </p:cNvSpPr>
            <p:nvPr/>
          </p:nvSpPr>
          <p:spPr bwMode="grayWhite">
            <a:xfrm>
              <a:off x="705" y="3827"/>
              <a:ext cx="513" cy="493"/>
            </a:xfrm>
            <a:custGeom>
              <a:avLst/>
              <a:gdLst/>
              <a:ahLst/>
              <a:cxnLst>
                <a:cxn ang="0">
                  <a:pos x="111" y="481"/>
                </a:cxn>
                <a:cxn ang="0">
                  <a:pos x="85" y="463"/>
                </a:cxn>
                <a:cxn ang="0">
                  <a:pos x="64" y="433"/>
                </a:cxn>
                <a:cxn ang="0">
                  <a:pos x="0" y="275"/>
                </a:cxn>
                <a:cxn ang="0">
                  <a:pos x="3" y="259"/>
                </a:cxn>
                <a:cxn ang="0">
                  <a:pos x="10" y="240"/>
                </a:cxn>
                <a:cxn ang="0">
                  <a:pos x="21" y="222"/>
                </a:cxn>
                <a:cxn ang="0">
                  <a:pos x="35" y="205"/>
                </a:cxn>
                <a:cxn ang="0">
                  <a:pos x="49" y="193"/>
                </a:cxn>
                <a:cxn ang="0">
                  <a:pos x="81" y="193"/>
                </a:cxn>
                <a:cxn ang="0">
                  <a:pos x="112" y="205"/>
                </a:cxn>
                <a:cxn ang="0">
                  <a:pos x="142" y="220"/>
                </a:cxn>
                <a:cxn ang="0">
                  <a:pos x="169" y="226"/>
                </a:cxn>
                <a:cxn ang="0">
                  <a:pos x="194" y="211"/>
                </a:cxn>
                <a:cxn ang="0">
                  <a:pos x="212" y="183"/>
                </a:cxn>
                <a:cxn ang="0">
                  <a:pos x="222" y="156"/>
                </a:cxn>
                <a:cxn ang="0">
                  <a:pos x="213" y="128"/>
                </a:cxn>
                <a:cxn ang="0">
                  <a:pos x="198" y="115"/>
                </a:cxn>
                <a:cxn ang="0">
                  <a:pos x="178" y="105"/>
                </a:cxn>
                <a:cxn ang="0">
                  <a:pos x="158" y="95"/>
                </a:cxn>
                <a:cxn ang="0">
                  <a:pos x="142" y="81"/>
                </a:cxn>
                <a:cxn ang="0">
                  <a:pos x="137" y="60"/>
                </a:cxn>
                <a:cxn ang="0">
                  <a:pos x="146" y="38"/>
                </a:cxn>
                <a:cxn ang="0">
                  <a:pos x="160" y="20"/>
                </a:cxn>
                <a:cxn ang="0">
                  <a:pos x="176" y="0"/>
                </a:cxn>
                <a:cxn ang="0">
                  <a:pos x="198" y="15"/>
                </a:cxn>
                <a:cxn ang="0">
                  <a:pos x="224" y="26"/>
                </a:cxn>
                <a:cxn ang="0">
                  <a:pos x="251" y="34"/>
                </a:cxn>
                <a:cxn ang="0">
                  <a:pos x="279" y="38"/>
                </a:cxn>
                <a:cxn ang="0">
                  <a:pos x="307" y="37"/>
                </a:cxn>
                <a:cxn ang="0">
                  <a:pos x="285" y="123"/>
                </a:cxn>
                <a:cxn ang="0">
                  <a:pos x="295" y="131"/>
                </a:cxn>
                <a:cxn ang="0">
                  <a:pos x="308" y="140"/>
                </a:cxn>
                <a:cxn ang="0">
                  <a:pos x="337" y="134"/>
                </a:cxn>
                <a:cxn ang="0">
                  <a:pos x="357" y="101"/>
                </a:cxn>
                <a:cxn ang="0">
                  <a:pos x="382" y="69"/>
                </a:cxn>
                <a:cxn ang="0">
                  <a:pos x="395" y="94"/>
                </a:cxn>
                <a:cxn ang="0">
                  <a:pos x="416" y="117"/>
                </a:cxn>
                <a:cxn ang="0">
                  <a:pos x="441" y="137"/>
                </a:cxn>
                <a:cxn ang="0">
                  <a:pos x="469" y="154"/>
                </a:cxn>
                <a:cxn ang="0">
                  <a:pos x="501" y="170"/>
                </a:cxn>
                <a:cxn ang="0">
                  <a:pos x="431" y="287"/>
                </a:cxn>
                <a:cxn ang="0">
                  <a:pos x="316" y="222"/>
                </a:cxn>
                <a:cxn ang="0">
                  <a:pos x="299" y="240"/>
                </a:cxn>
                <a:cxn ang="0">
                  <a:pos x="283" y="261"/>
                </a:cxn>
                <a:cxn ang="0">
                  <a:pos x="271" y="284"/>
                </a:cxn>
                <a:cxn ang="0">
                  <a:pos x="262" y="308"/>
                </a:cxn>
                <a:cxn ang="0">
                  <a:pos x="265" y="334"/>
                </a:cxn>
                <a:cxn ang="0">
                  <a:pos x="290" y="351"/>
                </a:cxn>
                <a:cxn ang="0">
                  <a:pos x="325" y="356"/>
                </a:cxn>
                <a:cxn ang="0">
                  <a:pos x="360" y="359"/>
                </a:cxn>
                <a:cxn ang="0">
                  <a:pos x="388" y="370"/>
                </a:cxn>
                <a:cxn ang="0">
                  <a:pos x="400" y="401"/>
                </a:cxn>
                <a:cxn ang="0">
                  <a:pos x="202" y="404"/>
                </a:cxn>
                <a:cxn ang="0">
                  <a:pos x="162" y="479"/>
                </a:cxn>
                <a:cxn ang="0">
                  <a:pos x="150" y="484"/>
                </a:cxn>
                <a:cxn ang="0">
                  <a:pos x="138" y="492"/>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19" name="Freeform 17"/>
            <p:cNvSpPr>
              <a:spLocks/>
            </p:cNvSpPr>
            <p:nvPr/>
          </p:nvSpPr>
          <p:spPr bwMode="grayWhite">
            <a:xfrm>
              <a:off x="-3" y="3739"/>
              <a:ext cx="337" cy="355"/>
            </a:xfrm>
            <a:custGeom>
              <a:avLst/>
              <a:gdLst/>
              <a:ahLst/>
              <a:cxnLst>
                <a:cxn ang="0">
                  <a:pos x="315" y="160"/>
                </a:cxn>
                <a:cxn ang="0">
                  <a:pos x="280" y="168"/>
                </a:cxn>
                <a:cxn ang="0">
                  <a:pos x="247" y="179"/>
                </a:cxn>
                <a:cxn ang="0">
                  <a:pos x="232" y="209"/>
                </a:cxn>
                <a:cxn ang="0">
                  <a:pos x="240" y="243"/>
                </a:cxn>
                <a:cxn ang="0">
                  <a:pos x="243" y="275"/>
                </a:cxn>
                <a:cxn ang="0">
                  <a:pos x="227" y="291"/>
                </a:cxn>
                <a:cxn ang="0">
                  <a:pos x="202" y="300"/>
                </a:cxn>
                <a:cxn ang="0">
                  <a:pos x="175" y="303"/>
                </a:cxn>
                <a:cxn ang="0">
                  <a:pos x="149" y="303"/>
                </a:cxn>
                <a:cxn ang="0">
                  <a:pos x="142" y="276"/>
                </a:cxn>
                <a:cxn ang="0">
                  <a:pos x="149" y="243"/>
                </a:cxn>
                <a:cxn ang="0">
                  <a:pos x="139" y="220"/>
                </a:cxn>
                <a:cxn ang="0">
                  <a:pos x="121" y="210"/>
                </a:cxn>
                <a:cxn ang="0">
                  <a:pos x="99" y="206"/>
                </a:cxn>
                <a:cxn ang="0">
                  <a:pos x="75" y="207"/>
                </a:cxn>
                <a:cxn ang="0">
                  <a:pos x="51" y="216"/>
                </a:cxn>
                <a:cxn ang="0">
                  <a:pos x="34" y="234"/>
                </a:cxn>
                <a:cxn ang="0">
                  <a:pos x="32" y="260"/>
                </a:cxn>
                <a:cxn ang="0">
                  <a:pos x="43" y="284"/>
                </a:cxn>
                <a:cxn ang="0">
                  <a:pos x="50" y="309"/>
                </a:cxn>
                <a:cxn ang="0">
                  <a:pos x="41" y="333"/>
                </a:cxn>
                <a:cxn ang="0">
                  <a:pos x="25" y="345"/>
                </a:cxn>
                <a:cxn ang="0">
                  <a:pos x="7" y="353"/>
                </a:cxn>
                <a:cxn ang="0">
                  <a:pos x="14" y="34"/>
                </a:cxn>
                <a:cxn ang="0">
                  <a:pos x="16" y="51"/>
                </a:cxn>
                <a:cxn ang="0">
                  <a:pos x="13" y="68"/>
                </a:cxn>
                <a:cxn ang="0">
                  <a:pos x="9" y="87"/>
                </a:cxn>
                <a:cxn ang="0">
                  <a:pos x="12" y="107"/>
                </a:cxn>
                <a:cxn ang="0">
                  <a:pos x="33" y="126"/>
                </a:cxn>
                <a:cxn ang="0">
                  <a:pos x="61" y="127"/>
                </a:cxn>
                <a:cxn ang="0">
                  <a:pos x="81" y="124"/>
                </a:cxn>
                <a:cxn ang="0">
                  <a:pos x="103" y="121"/>
                </a:cxn>
                <a:cxn ang="0">
                  <a:pos x="122" y="110"/>
                </a:cxn>
                <a:cxn ang="0">
                  <a:pos x="135" y="91"/>
                </a:cxn>
                <a:cxn ang="0">
                  <a:pos x="134" y="71"/>
                </a:cxn>
                <a:cxn ang="0">
                  <a:pos x="126" y="52"/>
                </a:cxn>
                <a:cxn ang="0">
                  <a:pos x="118" y="33"/>
                </a:cxn>
                <a:cxn ang="0">
                  <a:pos x="122" y="13"/>
                </a:cxn>
                <a:cxn ang="0">
                  <a:pos x="140" y="6"/>
                </a:cxn>
                <a:cxn ang="0">
                  <a:pos x="163" y="1"/>
                </a:cxn>
                <a:cxn ang="0">
                  <a:pos x="186" y="1"/>
                </a:cxn>
                <a:cxn ang="0">
                  <a:pos x="202" y="8"/>
                </a:cxn>
                <a:cxn ang="0">
                  <a:pos x="207" y="41"/>
                </a:cxn>
                <a:cxn ang="0">
                  <a:pos x="219" y="68"/>
                </a:cxn>
                <a:cxn ang="0">
                  <a:pos x="241" y="82"/>
                </a:cxn>
                <a:cxn ang="0">
                  <a:pos x="267" y="78"/>
                </a:cxn>
                <a:cxn ang="0">
                  <a:pos x="292" y="64"/>
                </a:cxn>
                <a:cxn ang="0">
                  <a:pos x="316" y="67"/>
                </a:cxn>
                <a:cxn ang="0">
                  <a:pos x="323" y="85"/>
                </a:cxn>
                <a:cxn ang="0">
                  <a:pos x="329" y="105"/>
                </a:cxn>
                <a:cxn ang="0">
                  <a:pos x="334" y="126"/>
                </a:cxn>
                <a:cxn ang="0">
                  <a:pos x="335" y="147"/>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20" name="Freeform 18"/>
            <p:cNvSpPr>
              <a:spLocks/>
            </p:cNvSpPr>
            <p:nvPr/>
          </p:nvSpPr>
          <p:spPr bwMode="grayWhite">
            <a:xfrm>
              <a:off x="165" y="3976"/>
              <a:ext cx="426" cy="341"/>
            </a:xfrm>
            <a:custGeom>
              <a:avLst/>
              <a:gdLst/>
              <a:ahLst/>
              <a:cxnLst>
                <a:cxn ang="0">
                  <a:pos x="131" y="340"/>
                </a:cxn>
                <a:cxn ang="0">
                  <a:pos x="132" y="311"/>
                </a:cxn>
                <a:cxn ang="0">
                  <a:pos x="128" y="290"/>
                </a:cxn>
                <a:cxn ang="0">
                  <a:pos x="100" y="265"/>
                </a:cxn>
                <a:cxn ang="0">
                  <a:pos x="37" y="249"/>
                </a:cxn>
                <a:cxn ang="0">
                  <a:pos x="2" y="210"/>
                </a:cxn>
                <a:cxn ang="0">
                  <a:pos x="0" y="174"/>
                </a:cxn>
                <a:cxn ang="0">
                  <a:pos x="10" y="150"/>
                </a:cxn>
                <a:cxn ang="0">
                  <a:pos x="32" y="135"/>
                </a:cxn>
                <a:cxn ang="0">
                  <a:pos x="48" y="136"/>
                </a:cxn>
                <a:cxn ang="0">
                  <a:pos x="82" y="142"/>
                </a:cxn>
                <a:cxn ang="0">
                  <a:pos x="98" y="145"/>
                </a:cxn>
                <a:cxn ang="0">
                  <a:pos x="123" y="146"/>
                </a:cxn>
                <a:cxn ang="0">
                  <a:pos x="154" y="136"/>
                </a:cxn>
                <a:cxn ang="0">
                  <a:pos x="172" y="117"/>
                </a:cxn>
                <a:cxn ang="0">
                  <a:pos x="181" y="103"/>
                </a:cxn>
                <a:cxn ang="0">
                  <a:pos x="185" y="91"/>
                </a:cxn>
                <a:cxn ang="0">
                  <a:pos x="181" y="75"/>
                </a:cxn>
                <a:cxn ang="0">
                  <a:pos x="178" y="57"/>
                </a:cxn>
                <a:cxn ang="0">
                  <a:pos x="175" y="41"/>
                </a:cxn>
                <a:cxn ang="0">
                  <a:pos x="177" y="23"/>
                </a:cxn>
                <a:cxn ang="0">
                  <a:pos x="185" y="4"/>
                </a:cxn>
                <a:cxn ang="0">
                  <a:pos x="201" y="0"/>
                </a:cxn>
                <a:cxn ang="0">
                  <a:pos x="220" y="0"/>
                </a:cxn>
                <a:cxn ang="0">
                  <a:pos x="240" y="4"/>
                </a:cxn>
                <a:cxn ang="0">
                  <a:pos x="246" y="7"/>
                </a:cxn>
                <a:cxn ang="0">
                  <a:pos x="265" y="16"/>
                </a:cxn>
                <a:cxn ang="0">
                  <a:pos x="275" y="25"/>
                </a:cxn>
                <a:cxn ang="0">
                  <a:pos x="284" y="37"/>
                </a:cxn>
                <a:cxn ang="0">
                  <a:pos x="287" y="58"/>
                </a:cxn>
                <a:cxn ang="0">
                  <a:pos x="280" y="80"/>
                </a:cxn>
                <a:cxn ang="0">
                  <a:pos x="269" y="101"/>
                </a:cxn>
                <a:cxn ang="0">
                  <a:pos x="261" y="132"/>
                </a:cxn>
                <a:cxn ang="0">
                  <a:pos x="271" y="157"/>
                </a:cxn>
                <a:cxn ang="0">
                  <a:pos x="286" y="171"/>
                </a:cxn>
                <a:cxn ang="0">
                  <a:pos x="305" y="181"/>
                </a:cxn>
                <a:cxn ang="0">
                  <a:pos x="326" y="185"/>
                </a:cxn>
                <a:cxn ang="0">
                  <a:pos x="337" y="186"/>
                </a:cxn>
                <a:cxn ang="0">
                  <a:pos x="360" y="188"/>
                </a:cxn>
                <a:cxn ang="0">
                  <a:pos x="395" y="190"/>
                </a:cxn>
                <a:cxn ang="0">
                  <a:pos x="417" y="208"/>
                </a:cxn>
                <a:cxn ang="0">
                  <a:pos x="425" y="246"/>
                </a:cxn>
                <a:cxn ang="0">
                  <a:pos x="412" y="300"/>
                </a:cxn>
                <a:cxn ang="0">
                  <a:pos x="400" y="329"/>
                </a:cxn>
                <a:cxn ang="0">
                  <a:pos x="393" y="334"/>
                </a:cxn>
                <a:cxn ang="0">
                  <a:pos x="377" y="339"/>
                </a:cxn>
                <a:cxn ang="0">
                  <a:pos x="362" y="338"/>
                </a:cxn>
                <a:cxn ang="0">
                  <a:pos x="338" y="331"/>
                </a:cxn>
                <a:cxn ang="0">
                  <a:pos x="329" y="327"/>
                </a:cxn>
                <a:cxn ang="0">
                  <a:pos x="313" y="322"/>
                </a:cxn>
                <a:cxn ang="0">
                  <a:pos x="297" y="317"/>
                </a:cxn>
                <a:cxn ang="0">
                  <a:pos x="280" y="315"/>
                </a:cxn>
                <a:cxn ang="0">
                  <a:pos x="260" y="324"/>
                </a:cxn>
                <a:cxn ang="0">
                  <a:pos x="246" y="340"/>
                </a:cxn>
                <a:cxn ang="0">
                  <a:pos x="131" y="340"/>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grpSp>
      <p:sp>
        <p:nvSpPr>
          <p:cNvPr id="435219" name="Rectangle 19"/>
          <p:cNvSpPr>
            <a:spLocks noGrp="1" noChangeArrowheads="1"/>
          </p:cNvSpPr>
          <p:nvPr>
            <p:ph type="ctrTitle" sz="quarter"/>
          </p:nvPr>
        </p:nvSpPr>
        <p:spPr>
          <a:xfrm>
            <a:off x="1295400" y="2286000"/>
            <a:ext cx="7772400" cy="1143000"/>
          </a:xfrm>
        </p:spPr>
        <p:txBody>
          <a:bodyPr/>
          <a:lstStyle>
            <a:lvl1pPr>
              <a:defRPr/>
            </a:lvl1pPr>
          </a:lstStyle>
          <a:p>
            <a:r>
              <a:rPr lang="en-US" smtClean="0"/>
              <a:t>Click to edit Master title style</a:t>
            </a:r>
            <a:endParaRPr lang="en-US"/>
          </a:p>
        </p:txBody>
      </p:sp>
      <p:sp>
        <p:nvSpPr>
          <p:cNvPr id="435220" name="Rectangle 20"/>
          <p:cNvSpPr>
            <a:spLocks noGrp="1" noChangeArrowheads="1"/>
          </p:cNvSpPr>
          <p:nvPr>
            <p:ph type="subTitle" sz="quarter" idx="1"/>
          </p:nvPr>
        </p:nvSpPr>
        <p:spPr>
          <a:xfrm>
            <a:off x="2057400" y="3810000"/>
            <a:ext cx="6400800" cy="1752600"/>
          </a:xfrm>
        </p:spPr>
        <p:txBody>
          <a:bodyPr/>
          <a:lstStyle>
            <a:lvl1pPr marL="0" indent="0" algn="ctr">
              <a:buFontTx/>
              <a:buNone/>
              <a:defRPr/>
            </a:lvl1pPr>
          </a:lstStyle>
          <a:p>
            <a:r>
              <a:rPr lang="en-US" smtClean="0"/>
              <a:t>Click to edit Master subtitle style</a:t>
            </a:r>
            <a:endParaRPr lang="en-US"/>
          </a:p>
        </p:txBody>
      </p:sp>
      <p:sp>
        <p:nvSpPr>
          <p:cNvPr id="21" name="Rectangle 21"/>
          <p:cNvSpPr>
            <a:spLocks noGrp="1" noChangeArrowheads="1"/>
          </p:cNvSpPr>
          <p:nvPr>
            <p:ph type="dt" sz="quarter" idx="10"/>
          </p:nvPr>
        </p:nvSpPr>
        <p:spPr/>
        <p:txBody>
          <a:bodyPr/>
          <a:lstStyle>
            <a:lvl1pPr>
              <a:defRPr/>
            </a:lvl1pPr>
          </a:lstStyle>
          <a:p>
            <a:pPr>
              <a:defRPr/>
            </a:pPr>
            <a:endParaRPr lang="en-US"/>
          </a:p>
        </p:txBody>
      </p:sp>
      <p:sp>
        <p:nvSpPr>
          <p:cNvPr id="22" name="Rectangle 22"/>
          <p:cNvSpPr>
            <a:spLocks noGrp="1" noChangeArrowheads="1"/>
          </p:cNvSpPr>
          <p:nvPr>
            <p:ph type="ftr" sz="quarter" idx="11"/>
          </p:nvPr>
        </p:nvSpPr>
        <p:spPr/>
        <p:txBody>
          <a:bodyPr/>
          <a:lstStyle>
            <a:lvl1pPr>
              <a:defRPr/>
            </a:lvl1pPr>
          </a:lstStyle>
          <a:p>
            <a:pPr>
              <a:defRPr/>
            </a:pPr>
            <a:endParaRPr lang="en-US"/>
          </a:p>
        </p:txBody>
      </p:sp>
      <p:sp>
        <p:nvSpPr>
          <p:cNvPr id="23" name="Rectangle 23"/>
          <p:cNvSpPr>
            <a:spLocks noGrp="1" noChangeArrowheads="1"/>
          </p:cNvSpPr>
          <p:nvPr>
            <p:ph type="sldNum" sz="quarter" idx="12"/>
          </p:nvPr>
        </p:nvSpPr>
        <p:spPr/>
        <p:txBody>
          <a:bodyPr/>
          <a:lstStyle>
            <a:lvl1pPr>
              <a:defRPr/>
            </a:lvl1pPr>
          </a:lstStyle>
          <a:p>
            <a:pPr>
              <a:defRPr/>
            </a:pPr>
            <a:fld id="{63CCB682-BDC4-4319-A051-30C3C4728A01}" type="slidenum">
              <a:rPr lang="en-US"/>
              <a:pPr>
                <a:defRPr/>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2444BC7D-40B8-446C-B83E-CEA54A343F41}" type="slidenum">
              <a:rPr lang="en-US"/>
              <a:pPr>
                <a:defRPr/>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1602CE3E-A2C2-4CE7-9F2D-BC1601E83579}" type="slidenum">
              <a:rPr lang="en-US"/>
              <a:pPr>
                <a:defRPr/>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65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9A408115-FCC2-4043-866A-C6C08F539AEF}" type="slidenum">
              <a:rPr lang="en-US"/>
              <a:pPr>
                <a:defRPr/>
              </a:pPr>
              <a:t>‹#›</a:t>
            </a:fld>
            <a:endParaRPr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
          <p:cNvSpPr>
            <a:spLocks noGrp="1" noChangeArrowheads="1"/>
          </p:cNvSpPr>
          <p:nvPr>
            <p:ph type="dt" sz="half" idx="10"/>
          </p:nvPr>
        </p:nvSpPr>
        <p:spPr>
          <a:ln/>
        </p:spPr>
        <p:txBody>
          <a:bodyPr/>
          <a:lstStyle>
            <a:lvl1pPr>
              <a:defRPr/>
            </a:lvl1pPr>
          </a:lstStyle>
          <a:p>
            <a:pPr>
              <a:defRPr/>
            </a:pPr>
            <a:endParaRPr lang="en-US"/>
          </a:p>
        </p:txBody>
      </p:sp>
      <p:sp>
        <p:nvSpPr>
          <p:cNvPr id="8" name="Rectangle 22"/>
          <p:cNvSpPr>
            <a:spLocks noGrp="1" noChangeArrowheads="1"/>
          </p:cNvSpPr>
          <p:nvPr>
            <p:ph type="ftr" sz="quarter" idx="11"/>
          </p:nvPr>
        </p:nvSpPr>
        <p:spPr>
          <a:ln/>
        </p:spPr>
        <p:txBody>
          <a:bodyPr/>
          <a:lstStyle>
            <a:lvl1pPr>
              <a:defRPr/>
            </a:lvl1pPr>
          </a:lstStyle>
          <a:p>
            <a:pPr>
              <a:defRPr/>
            </a:pPr>
            <a:endParaRPr lang="en-US"/>
          </a:p>
        </p:txBody>
      </p:sp>
      <p:sp>
        <p:nvSpPr>
          <p:cNvPr id="9" name="Rectangle 23"/>
          <p:cNvSpPr>
            <a:spLocks noGrp="1" noChangeArrowheads="1"/>
          </p:cNvSpPr>
          <p:nvPr>
            <p:ph type="sldNum" sz="quarter" idx="12"/>
          </p:nvPr>
        </p:nvSpPr>
        <p:spPr>
          <a:ln/>
        </p:spPr>
        <p:txBody>
          <a:bodyPr/>
          <a:lstStyle>
            <a:lvl1pPr>
              <a:defRPr/>
            </a:lvl1pPr>
          </a:lstStyle>
          <a:p>
            <a:pPr>
              <a:defRPr/>
            </a:pPr>
            <a:fld id="{D376ECE4-5C16-476A-BF8A-FE0C03C8D08D}" type="slidenum">
              <a:rPr lang="en-US"/>
              <a:pPr>
                <a:defRPr/>
              </a:pPr>
              <a:t>‹#›</a:t>
            </a:fld>
            <a:endParaRPr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5EF76E0C-4E5B-48FC-B858-B220D0877C94}" type="slidenum">
              <a:rPr lang="en-US"/>
              <a:pPr>
                <a:defRPr/>
              </a:pPr>
              <a:t>‹#›</a:t>
            </a:fld>
            <a:endParaRPr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n-US"/>
          </a:p>
        </p:txBody>
      </p:sp>
      <p:sp>
        <p:nvSpPr>
          <p:cNvPr id="3" name="Rectangle 22"/>
          <p:cNvSpPr>
            <a:spLocks noGrp="1" noChangeArrowheads="1"/>
          </p:cNvSpPr>
          <p:nvPr>
            <p:ph type="ftr" sz="quarter" idx="11"/>
          </p:nvPr>
        </p:nvSpPr>
        <p:spPr>
          <a:ln/>
        </p:spPr>
        <p:txBody>
          <a:bodyPr/>
          <a:lstStyle>
            <a:lvl1pPr>
              <a:defRPr/>
            </a:lvl1pPr>
          </a:lstStyle>
          <a:p>
            <a:pPr>
              <a:defRPr/>
            </a:pPr>
            <a:endParaRPr lang="en-US"/>
          </a:p>
        </p:txBody>
      </p:sp>
      <p:sp>
        <p:nvSpPr>
          <p:cNvPr id="4" name="Rectangle 23"/>
          <p:cNvSpPr>
            <a:spLocks noGrp="1" noChangeArrowheads="1"/>
          </p:cNvSpPr>
          <p:nvPr>
            <p:ph type="sldNum" sz="quarter" idx="12"/>
          </p:nvPr>
        </p:nvSpPr>
        <p:spPr>
          <a:ln/>
        </p:spPr>
        <p:txBody>
          <a:bodyPr/>
          <a:lstStyle>
            <a:lvl1pPr>
              <a:defRPr/>
            </a:lvl1pPr>
          </a:lstStyle>
          <a:p>
            <a:pPr>
              <a:defRPr/>
            </a:pPr>
            <a:fld id="{4E7F439E-9BA1-4ADD-8CBB-4BC956A7D0F2}" type="slidenum">
              <a:rPr lang="en-US"/>
              <a:pPr>
                <a:defRPr/>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4EAA5085-6735-47E1-A650-11E6618F9CA8}"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5" name="Rectangle 40"/>
          <p:cNvSpPr>
            <a:spLocks noGrp="1" noChangeArrowheads="1"/>
          </p:cNvSpPr>
          <p:nvPr>
            <p:ph type="ftr" sz="quarter" idx="11"/>
          </p:nvPr>
        </p:nvSpPr>
        <p:spPr>
          <a:ln/>
        </p:spPr>
        <p:txBody>
          <a:bodyPr/>
          <a:lstStyle>
            <a:lvl1pPr>
              <a:defRPr/>
            </a:lvl1pPr>
          </a:lstStyle>
          <a:p>
            <a:endParaRPr lang="en-US"/>
          </a:p>
        </p:txBody>
      </p:sp>
      <p:sp>
        <p:nvSpPr>
          <p:cNvPr id="6"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DD53D72D-112A-4555-A8CB-08AC7FD2BE5F}" type="slidenum">
              <a:rPr lang="en-US"/>
              <a:pPr>
                <a:defRPr/>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479AFE0B-8CFE-4995-8906-0505F9CE3950}" type="slidenum">
              <a:rPr lang="en-US"/>
              <a:pPr>
                <a:defRPr/>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6125" y="609600"/>
            <a:ext cx="194627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4125" y="609600"/>
            <a:ext cx="568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44BBC27F-11DD-4E28-89DD-93D20112BCD4}" type="slidenum">
              <a:rPr lang="en-US"/>
              <a:pPr>
                <a:defRPr/>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grpSp>
          <p:nvGrpSpPr>
            <p:cNvPr id="3"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4"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464912"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smtClean="0"/>
              <a:t>Click to edit Master title style</a:t>
            </a:r>
            <a:endParaRPr lang="en-US"/>
          </a:p>
        </p:txBody>
      </p:sp>
      <p:sp>
        <p:nvSpPr>
          <p:cNvPr id="46491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19833873-16AC-440C-A396-ABBB94FD9BBB}" type="slidenum">
              <a:rPr lang="en-US"/>
              <a:pPr>
                <a:defRPr/>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99A0FD7-A2CD-4108-9BB8-5295137874F5}" type="slidenum">
              <a:rPr lang="en-US"/>
              <a:pPr>
                <a:defRPr/>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0A0921EF-7E6B-45CD-A687-0605201FB12C}" type="slidenum">
              <a:rPr lang="en-US"/>
              <a:pPr>
                <a:defRPr/>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989A44F-3597-4061-BE1E-093086166B47}" type="slidenum">
              <a:rPr lang="en-US"/>
              <a:pPr>
                <a:defRPr/>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C2358A35-3CCE-48EE-8FFD-377C938306F7}" type="slidenum">
              <a:rPr lang="en-US"/>
              <a:pPr>
                <a:defRPr/>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9D6A79F1-4E03-48CB-9400-1D5D806B0CBC}" type="slidenum">
              <a:rPr lang="en-US"/>
              <a:pPr>
                <a:defRPr/>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13C807C0-66AA-420F-A3D4-40FB91F8FD61}"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5" name="Rectangle 40"/>
          <p:cNvSpPr>
            <a:spLocks noGrp="1" noChangeArrowheads="1"/>
          </p:cNvSpPr>
          <p:nvPr>
            <p:ph type="ftr" sz="quarter" idx="11"/>
          </p:nvPr>
        </p:nvSpPr>
        <p:spPr>
          <a:ln/>
        </p:spPr>
        <p:txBody>
          <a:bodyPr/>
          <a:lstStyle>
            <a:lvl1pPr>
              <a:defRPr/>
            </a:lvl1pPr>
          </a:lstStyle>
          <a:p>
            <a:endParaRPr lang="en-US"/>
          </a:p>
        </p:txBody>
      </p:sp>
      <p:sp>
        <p:nvSpPr>
          <p:cNvPr id="6"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0D6841D-5012-4BCB-B669-9402DFAF40EA}" type="slidenum">
              <a:rPr lang="en-US"/>
              <a:pPr>
                <a:defRPr/>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AD7371A2-A548-4A2A-AE22-ED09D2E7AA18}" type="slidenum">
              <a:rPr lang="en-US"/>
              <a:pPr>
                <a:defRPr/>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56C92E59-8510-4A41-A4DD-1935073932C6}" type="slidenum">
              <a:rPr lang="en-US"/>
              <a:pPr>
                <a:defRPr/>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195DBE7-CC2E-4FB0-8B6B-F66EAC687E72}" type="slidenum">
              <a:rPr lang="en-US"/>
              <a:pPr>
                <a:defRPr/>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grpSp>
          <p:nvGrpSpPr>
            <p:cNvPr id="3"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en-US"/>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en-US"/>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en-US"/>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en-US"/>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en-US"/>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en-US"/>
              </a:p>
            </p:txBody>
          </p:sp>
        </p:grpSp>
      </p:grpSp>
      <p:sp>
        <p:nvSpPr>
          <p:cNvPr id="483369" name="Rectangle 41"/>
          <p:cNvSpPr>
            <a:spLocks noGrp="1" noChangeArrowheads="1"/>
          </p:cNvSpPr>
          <p:nvPr>
            <p:ph type="ctrTitle"/>
          </p:nvPr>
        </p:nvSpPr>
        <p:spPr>
          <a:xfrm>
            <a:off x="685800" y="1447800"/>
            <a:ext cx="7772400" cy="1470025"/>
          </a:xfrm>
        </p:spPr>
        <p:txBody>
          <a:bodyPr/>
          <a:lstStyle>
            <a:lvl1pPr>
              <a:defRPr/>
            </a:lvl1pPr>
          </a:lstStyle>
          <a:p>
            <a:r>
              <a:rPr lang="en-US" smtClean="0"/>
              <a:t>Click to edit Master title style</a:t>
            </a:r>
            <a:endParaRPr lang="en-US"/>
          </a:p>
        </p:txBody>
      </p:sp>
      <p:sp>
        <p:nvSpPr>
          <p:cNvPr id="483370"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AFC2E2E1-95E4-41D3-B3DF-A4ADF75DC513}" type="slidenum">
              <a:rPr lang="en-US"/>
              <a:pPr>
                <a:defRPr/>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A0D3BB0D-083C-422A-A9BA-B72F3A6A4461}" type="slidenum">
              <a:rPr lang="en-US"/>
              <a:pPr>
                <a:defRPr/>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D10E168C-569E-4FC7-B2FB-D6B2E7612812}" type="slidenum">
              <a:rPr lang="en-US"/>
              <a:pPr>
                <a:defRPr/>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709B2250-0D1E-45EB-9EBF-18AD17CB2515}" type="slidenum">
              <a:rPr lang="en-US"/>
              <a:pPr>
                <a:defRPr/>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EAFA0666-B751-4CEB-98E4-67446357435B}" type="slidenum">
              <a:rPr lang="en-US"/>
              <a:pPr>
                <a:defRPr/>
              </a:pPr>
              <a:t>‹#›</a:t>
            </a:fld>
            <a:endParaRPr lang="en-US"/>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CCCDA025-8676-4620-978A-94626C312F25}"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6" name="Rectangle 40"/>
          <p:cNvSpPr>
            <a:spLocks noGrp="1" noChangeArrowheads="1"/>
          </p:cNvSpPr>
          <p:nvPr>
            <p:ph type="ftr" sz="quarter" idx="11"/>
          </p:nvPr>
        </p:nvSpPr>
        <p:spPr>
          <a:ln/>
        </p:spPr>
        <p:txBody>
          <a:bodyPr/>
          <a:lstStyle>
            <a:lvl1pPr>
              <a:defRPr/>
            </a:lvl1pPr>
          </a:lstStyle>
          <a:p>
            <a:endParaRPr lang="en-US"/>
          </a:p>
        </p:txBody>
      </p:sp>
      <p:sp>
        <p:nvSpPr>
          <p:cNvPr id="7"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5681A3DD-DCE1-4B38-B4F5-E31BE43596DF}" type="slidenum">
              <a:rPr lang="en-US"/>
              <a:pPr>
                <a:defRPr/>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D544F371-DCD4-4ED7-96E8-C077DBF3F895}" type="slidenum">
              <a:rPr lang="en-US"/>
              <a:pPr>
                <a:defRPr/>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A76EC5CD-BAA5-48DE-AA61-2CBC52ABA722}" type="slidenum">
              <a:rPr lang="en-US"/>
              <a:pPr>
                <a:defRPr/>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36908B21-8084-4DF6-A39A-8BBC0E6A17AF}" type="slidenum">
              <a:rPr lang="en-US"/>
              <a:pPr>
                <a:defRPr/>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987B2808-D2B8-4401-A1E1-DB57A36579DF}" type="slidenum">
              <a:rPr lang="en-US"/>
              <a:pPr>
                <a:defRPr/>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062AD5-A4EB-4C56-A11D-7F956EB80ACF}" type="datetimeFigureOut">
              <a:rPr lang="en-US"/>
              <a:pPr>
                <a:defRPr/>
              </a:pPr>
              <a:t>8/2/2015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7248F8-53B9-4610-B1C4-A8333B456345}"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D5D35E9-0EBC-4D91-830D-A70FB50183F6}" type="datetimeFigureOut">
              <a:rPr lang="en-US"/>
              <a:pPr>
                <a:defRPr/>
              </a:pPr>
              <a:t>8/2/2015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4CB5A7-3081-4014-AD1B-F6194C2A5CD4}"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F70D54-D4B2-4515-92C8-E058141638A8}" type="datetimeFigureOut">
              <a:rPr lang="en-US"/>
              <a:pPr>
                <a:defRPr/>
              </a:pPr>
              <a:t>8/2/2015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298A3-439F-4A52-9AAB-21DDFCE0CA4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13D5305-E979-4365-B048-426F1A70B20C}" type="datetimeFigureOut">
              <a:rPr lang="en-US"/>
              <a:pPr>
                <a:defRPr/>
              </a:pPr>
              <a:t>8/2/2015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50101-0CA8-41D3-B393-F490BB930359}"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BDA086-1435-4081-8133-35180D6D10AA}" type="datetimeFigureOut">
              <a:rPr lang="en-US"/>
              <a:pPr>
                <a:defRPr/>
              </a:pPr>
              <a:t>8/2/2015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82DC34-C5E2-4875-9401-FA8FC5DF94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8" name="Rectangle 40"/>
          <p:cNvSpPr>
            <a:spLocks noGrp="1" noChangeArrowheads="1"/>
          </p:cNvSpPr>
          <p:nvPr>
            <p:ph type="ftr" sz="quarter" idx="11"/>
          </p:nvPr>
        </p:nvSpPr>
        <p:spPr>
          <a:ln/>
        </p:spPr>
        <p:txBody>
          <a:bodyPr/>
          <a:lstStyle>
            <a:lvl1pPr>
              <a:defRPr/>
            </a:lvl1pPr>
          </a:lstStyle>
          <a:p>
            <a:endParaRPr lang="en-US"/>
          </a:p>
        </p:txBody>
      </p:sp>
      <p:sp>
        <p:nvSpPr>
          <p:cNvPr id="9"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8E533B8-7715-4DF6-ADEC-7DD06E480FC1}" type="datetimeFigureOut">
              <a:rPr lang="en-US"/>
              <a:pPr>
                <a:defRPr/>
              </a:pPr>
              <a:t>8/2/2015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3A605A-625A-41D2-89C1-D82290A5581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F83D2D5-8A3A-46D4-A9B3-F48F9802A974}" type="datetimeFigureOut">
              <a:rPr lang="en-US"/>
              <a:pPr>
                <a:defRPr/>
              </a:pPr>
              <a:t>8/2/2015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341A01-3F6B-4173-ACAB-52245D887CF2}"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F48A4B-DC14-4B4B-8F61-7B422D04612E}" type="datetimeFigureOut">
              <a:rPr lang="en-US"/>
              <a:pPr>
                <a:defRPr/>
              </a:pPr>
              <a:t>8/2/2015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FE395-D6E1-426C-ACF9-1B804C8E3406}"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A73A4B1-B08D-4333-9725-E84C90179BD5}" type="datetimeFigureOut">
              <a:rPr lang="en-US"/>
              <a:pPr>
                <a:defRPr/>
              </a:pPr>
              <a:t>8/2/2015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AEFCAF-DC14-405D-93F8-A0D9DC0B4404}"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3DCD1E-44B2-409A-AA37-86B950E6AF27}" type="datetimeFigureOut">
              <a:rPr lang="en-US"/>
              <a:pPr>
                <a:defRPr/>
              </a:pPr>
              <a:t>8/2/2015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36707-A8A8-4B86-A41A-D63968B9D41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6DBE89-4548-4CA8-BA3A-2C26A146ED94}" type="datetimeFigureOut">
              <a:rPr lang="en-US"/>
              <a:pPr>
                <a:defRPr/>
              </a:pPr>
              <a:t>8/2/2015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42CA0-BBF5-40D1-86B1-BBD85612F30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443410"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smtClean="0"/>
              <a:t>Click to edit Master title style</a:t>
            </a:r>
            <a:endParaRPr lang="en-US"/>
          </a:p>
        </p:txBody>
      </p:sp>
      <p:sp>
        <p:nvSpPr>
          <p:cNvPr id="44341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4E173244-4A89-49CE-A76C-067119CF3761}" type="slidenum">
              <a:rPr lang="en-US"/>
              <a:pPr>
                <a:defRPr/>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2850" name="Rectangle 2"/>
          <p:cNvSpPr>
            <a:spLocks noGrp="1" noChangeArrowheads="1"/>
          </p:cNvSpPr>
          <p:nvPr>
            <p:ph type="ctrTitle"/>
          </p:nvPr>
        </p:nvSpPr>
        <p:spPr>
          <a:xfrm>
            <a:off x="2667000" y="3505200"/>
            <a:ext cx="6477000" cy="914400"/>
          </a:xfrm>
        </p:spPr>
        <p:txBody>
          <a:bodyPr/>
          <a:lstStyle>
            <a:lvl1pPr>
              <a:defRPr/>
            </a:lvl1pPr>
          </a:lstStyle>
          <a:p>
            <a:r>
              <a:rPr lang="en-US" smtClean="0"/>
              <a:t>Click to edit Master title style</a:t>
            </a:r>
            <a:endParaRPr lang="en-US"/>
          </a:p>
        </p:txBody>
      </p:sp>
      <p:sp>
        <p:nvSpPr>
          <p:cNvPr id="462851" name="Rectangle 3"/>
          <p:cNvSpPr>
            <a:spLocks noGrp="1" noChangeArrowheads="1"/>
          </p:cNvSpPr>
          <p:nvPr>
            <p:ph type="subTitle" idx="1"/>
          </p:nvPr>
        </p:nvSpPr>
        <p:spPr>
          <a:xfrm>
            <a:off x="2667000" y="4533900"/>
            <a:ext cx="6477000" cy="685800"/>
          </a:xfrm>
        </p:spPr>
        <p:txBody>
          <a:bodyPr/>
          <a:lstStyle>
            <a:lvl1pPr marL="0" indent="0">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DC62E9-7AA1-45D8-AE70-627B2A70049E}" type="slidenum">
              <a:rPr lang="en-US"/>
              <a:pPr>
                <a:defRPr/>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C62E9-7AA1-45D8-AE70-627B2A70049E}"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sz="4800" b="1">
                <a:solidFill>
                  <a:schemeClr val="accent3">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defRPr b="1">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4" name="Rectangle 40"/>
          <p:cNvSpPr>
            <a:spLocks noGrp="1" noChangeArrowheads="1"/>
          </p:cNvSpPr>
          <p:nvPr>
            <p:ph type="ftr" sz="quarter" idx="11"/>
          </p:nvPr>
        </p:nvSpPr>
        <p:spPr>
          <a:ln/>
        </p:spPr>
        <p:txBody>
          <a:bodyPr/>
          <a:lstStyle>
            <a:lvl1pPr>
              <a:defRPr/>
            </a:lvl1pPr>
          </a:lstStyle>
          <a:p>
            <a:endParaRPr lang="en-US"/>
          </a:p>
        </p:txBody>
      </p:sp>
      <p:sp>
        <p:nvSpPr>
          <p:cNvPr id="5"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46B716-0391-4482-A62C-3306C7713B9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3" name="Rectangle 40"/>
          <p:cNvSpPr>
            <a:spLocks noGrp="1" noChangeArrowheads="1"/>
          </p:cNvSpPr>
          <p:nvPr>
            <p:ph type="ftr" sz="quarter" idx="11"/>
          </p:nvPr>
        </p:nvSpPr>
        <p:spPr>
          <a:ln/>
        </p:spPr>
        <p:txBody>
          <a:bodyPr/>
          <a:lstStyle>
            <a:lvl1pPr>
              <a:defRPr/>
            </a:lvl1pPr>
          </a:lstStyle>
          <a:p>
            <a:endParaRPr lang="en-US"/>
          </a:p>
        </p:txBody>
      </p:sp>
      <p:sp>
        <p:nvSpPr>
          <p:cNvPr id="4"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6" name="Rectangle 40"/>
          <p:cNvSpPr>
            <a:spLocks noGrp="1" noChangeArrowheads="1"/>
          </p:cNvSpPr>
          <p:nvPr>
            <p:ph type="ftr" sz="quarter" idx="11"/>
          </p:nvPr>
        </p:nvSpPr>
        <p:spPr>
          <a:ln/>
        </p:spPr>
        <p:txBody>
          <a:bodyPr/>
          <a:lstStyle>
            <a:lvl1pPr>
              <a:defRPr/>
            </a:lvl1pPr>
          </a:lstStyle>
          <a:p>
            <a:endParaRPr lang="en-US"/>
          </a:p>
        </p:txBody>
      </p:sp>
      <p:sp>
        <p:nvSpPr>
          <p:cNvPr id="7"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280757F0-887E-4797-9D1F-6D26B0F5DC16}" type="datetimeFigureOut">
              <a:rPr lang="en-US" smtClean="0"/>
              <a:pPr/>
              <a:t>8/2/2015</a:t>
            </a:fld>
            <a:endParaRPr lang="en-US"/>
          </a:p>
        </p:txBody>
      </p:sp>
      <p:sp>
        <p:nvSpPr>
          <p:cNvPr id="6" name="Rectangle 40"/>
          <p:cNvSpPr>
            <a:spLocks noGrp="1" noChangeArrowheads="1"/>
          </p:cNvSpPr>
          <p:nvPr>
            <p:ph type="ftr" sz="quarter" idx="11"/>
          </p:nvPr>
        </p:nvSpPr>
        <p:spPr>
          <a:ln/>
        </p:spPr>
        <p:txBody>
          <a:bodyPr/>
          <a:lstStyle>
            <a:lvl1pPr>
              <a:defRPr/>
            </a:lvl1pPr>
          </a:lstStyle>
          <a:p>
            <a:endParaRPr lang="en-US"/>
          </a:p>
        </p:txBody>
      </p:sp>
      <p:sp>
        <p:nvSpPr>
          <p:cNvPr id="7" name="Rectangle 41"/>
          <p:cNvSpPr>
            <a:spLocks noGrp="1" noChangeArrowheads="1"/>
          </p:cNvSpPr>
          <p:nvPr>
            <p:ph type="sldNum" sz="quarter" idx="12"/>
          </p:nvPr>
        </p:nvSpPr>
        <p:spPr>
          <a:ln/>
        </p:spPr>
        <p:txBody>
          <a:bodyPr/>
          <a:lstStyle>
            <a:lvl1pPr>
              <a:defRPr/>
            </a:lvl1pPr>
          </a:lstStyle>
          <a:p>
            <a:fld id="{E1F58975-6423-4B6B-988F-142A78E0A33C}"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40755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0755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0755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0755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5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0756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0756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0756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0756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0756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6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6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40756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40756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6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40757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7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40758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0758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40758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8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40758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40758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0758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0758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40758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40758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759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759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280757F0-887E-4797-9D1F-6D26B0F5DC16}" type="datetimeFigureOut">
              <a:rPr lang="en-US" smtClean="0"/>
              <a:pPr/>
              <a:t>8/2/2015</a:t>
            </a:fld>
            <a:endParaRPr lang="en-US"/>
          </a:p>
        </p:txBody>
      </p:sp>
      <p:sp>
        <p:nvSpPr>
          <p:cNvPr id="40759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p>
        </p:txBody>
      </p:sp>
      <p:sp>
        <p:nvSpPr>
          <p:cNvPr id="40759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E1F58975-6423-4B6B-988F-142A78E0A33C}"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463" y="-20638"/>
            <a:ext cx="9159876" cy="6878638"/>
            <a:chOff x="-11" y="-13"/>
            <a:chExt cx="5770" cy="4333"/>
          </a:xfrm>
        </p:grpSpPr>
        <p:sp>
          <p:nvSpPr>
            <p:cNvPr id="434179" name="Rectangle 3"/>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w="9525">
              <a:noFill/>
              <a:miter lim="800000"/>
              <a:headEnd/>
              <a:tailEnd/>
            </a:ln>
            <a:effectLst/>
          </p:spPr>
          <p:txBody>
            <a:bodyPr wrap="none" anchor="ctr"/>
            <a:lstStyle/>
            <a:p>
              <a:pPr>
                <a:defRPr/>
              </a:pPr>
              <a:endParaRPr lang="en-US"/>
            </a:p>
          </p:txBody>
        </p:sp>
        <p:sp>
          <p:nvSpPr>
            <p:cNvPr id="434180" name="Rectangle 4"/>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w="9525">
              <a:noFill/>
              <a:miter lim="800000"/>
              <a:headEnd/>
              <a:tailEnd/>
            </a:ln>
            <a:effectLst/>
          </p:spPr>
          <p:txBody>
            <a:bodyPr wrap="none" anchor="ctr"/>
            <a:lstStyle/>
            <a:p>
              <a:pPr>
                <a:defRPr/>
              </a:pPr>
              <a:endParaRPr lang="en-US"/>
            </a:p>
          </p:txBody>
        </p:sp>
        <p:sp>
          <p:nvSpPr>
            <p:cNvPr id="434181" name="Freeform 5"/>
            <p:cNvSpPr>
              <a:spLocks/>
            </p:cNvSpPr>
            <p:nvPr/>
          </p:nvSpPr>
          <p:spPr bwMode="grayWhite">
            <a:xfrm>
              <a:off x="77" y="83"/>
              <a:ext cx="447" cy="520"/>
            </a:xfrm>
            <a:custGeom>
              <a:avLst/>
              <a:gdLst/>
              <a:ahLst/>
              <a:cxnLst>
                <a:cxn ang="0">
                  <a:pos x="254" y="495"/>
                </a:cxn>
                <a:cxn ang="0">
                  <a:pos x="245" y="454"/>
                </a:cxn>
                <a:cxn ang="0">
                  <a:pos x="230" y="417"/>
                </a:cxn>
                <a:cxn ang="0">
                  <a:pos x="193" y="402"/>
                </a:cxn>
                <a:cxn ang="0">
                  <a:pos x="150" y="412"/>
                </a:cxn>
                <a:cxn ang="0">
                  <a:pos x="112" y="417"/>
                </a:cxn>
                <a:cxn ang="0">
                  <a:pos x="93" y="399"/>
                </a:cxn>
                <a:cxn ang="0">
                  <a:pos x="81" y="370"/>
                </a:cxn>
                <a:cxn ang="0">
                  <a:pos x="75" y="339"/>
                </a:cxn>
                <a:cxn ang="0">
                  <a:pos x="76" y="309"/>
                </a:cxn>
                <a:cxn ang="0">
                  <a:pos x="106" y="300"/>
                </a:cxn>
                <a:cxn ang="0">
                  <a:pos x="146" y="307"/>
                </a:cxn>
                <a:cxn ang="0">
                  <a:pos x="175" y="294"/>
                </a:cxn>
                <a:cxn ang="0">
                  <a:pos x="186" y="273"/>
                </a:cxn>
                <a:cxn ang="0">
                  <a:pos x="189" y="246"/>
                </a:cxn>
                <a:cxn ang="0">
                  <a:pos x="188" y="219"/>
                </a:cxn>
                <a:cxn ang="0">
                  <a:pos x="178" y="191"/>
                </a:cxn>
                <a:cxn ang="0">
                  <a:pos x="153" y="171"/>
                </a:cxn>
                <a:cxn ang="0">
                  <a:pos x="123" y="172"/>
                </a:cxn>
                <a:cxn ang="0">
                  <a:pos x="93" y="185"/>
                </a:cxn>
                <a:cxn ang="0">
                  <a:pos x="64" y="194"/>
                </a:cxn>
                <a:cxn ang="0">
                  <a:pos x="34" y="185"/>
                </a:cxn>
                <a:cxn ang="0">
                  <a:pos x="19" y="166"/>
                </a:cxn>
                <a:cxn ang="0">
                  <a:pos x="9" y="146"/>
                </a:cxn>
                <a:cxn ang="0">
                  <a:pos x="2" y="122"/>
                </a:cxn>
                <a:cxn ang="0">
                  <a:pos x="0" y="98"/>
                </a:cxn>
                <a:cxn ang="0">
                  <a:pos x="387" y="12"/>
                </a:cxn>
                <a:cxn ang="0">
                  <a:pos x="399" y="41"/>
                </a:cxn>
                <a:cxn ang="0">
                  <a:pos x="406" y="74"/>
                </a:cxn>
                <a:cxn ang="0">
                  <a:pos x="411" y="107"/>
                </a:cxn>
                <a:cxn ang="0">
                  <a:pos x="396" y="141"/>
                </a:cxn>
                <a:cxn ang="0">
                  <a:pos x="375" y="144"/>
                </a:cxn>
                <a:cxn ang="0">
                  <a:pos x="354" y="141"/>
                </a:cxn>
                <a:cxn ang="0">
                  <a:pos x="332" y="137"/>
                </a:cxn>
                <a:cxn ang="0">
                  <a:pos x="307" y="141"/>
                </a:cxn>
                <a:cxn ang="0">
                  <a:pos x="286" y="166"/>
                </a:cxn>
                <a:cxn ang="0">
                  <a:pos x="285" y="199"/>
                </a:cxn>
                <a:cxn ang="0">
                  <a:pos x="289" y="222"/>
                </a:cxn>
                <a:cxn ang="0">
                  <a:pos x="295" y="247"/>
                </a:cxn>
                <a:cxn ang="0">
                  <a:pos x="308" y="268"/>
                </a:cxn>
                <a:cxn ang="0">
                  <a:pos x="332" y="282"/>
                </a:cxn>
                <a:cxn ang="0">
                  <a:pos x="357" y="282"/>
                </a:cxn>
                <a:cxn ang="0">
                  <a:pos x="379" y="272"/>
                </a:cxn>
                <a:cxn ang="0">
                  <a:pos x="402" y="262"/>
                </a:cxn>
                <a:cxn ang="0">
                  <a:pos x="426" y="265"/>
                </a:cxn>
                <a:cxn ang="0">
                  <a:pos x="436" y="287"/>
                </a:cxn>
                <a:cxn ang="0">
                  <a:pos x="442" y="312"/>
                </a:cxn>
                <a:cxn ang="0">
                  <a:pos x="444" y="338"/>
                </a:cxn>
                <a:cxn ang="0">
                  <a:pos x="436" y="358"/>
                </a:cxn>
                <a:cxn ang="0">
                  <a:pos x="397" y="366"/>
                </a:cxn>
                <a:cxn ang="0">
                  <a:pos x="363" y="380"/>
                </a:cxn>
                <a:cxn ang="0">
                  <a:pos x="347" y="406"/>
                </a:cxn>
                <a:cxn ang="0">
                  <a:pos x="353" y="437"/>
                </a:cxn>
                <a:cxn ang="0">
                  <a:pos x="372" y="464"/>
                </a:cxn>
                <a:cxn ang="0">
                  <a:pos x="369" y="492"/>
                </a:cxn>
                <a:cxn ang="0">
                  <a:pos x="347" y="503"/>
                </a:cxn>
                <a:cxn ang="0">
                  <a:pos x="323" y="511"/>
                </a:cxn>
                <a:cxn ang="0">
                  <a:pos x="298" y="516"/>
                </a:cxn>
                <a:cxn ang="0">
                  <a:pos x="272" y="519"/>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82" name="Freeform 6"/>
            <p:cNvSpPr>
              <a:spLocks/>
            </p:cNvSpPr>
            <p:nvPr/>
          </p:nvSpPr>
          <p:spPr bwMode="grayWhite">
            <a:xfrm>
              <a:off x="19" y="1775"/>
              <a:ext cx="462" cy="618"/>
            </a:xfrm>
            <a:custGeom>
              <a:avLst/>
              <a:gdLst/>
              <a:ahLst/>
              <a:cxnLst>
                <a:cxn ang="0">
                  <a:pos x="224" y="439"/>
                </a:cxn>
                <a:cxn ang="0">
                  <a:pos x="193" y="434"/>
                </a:cxn>
                <a:cxn ang="0">
                  <a:pos x="165" y="436"/>
                </a:cxn>
                <a:cxn ang="0">
                  <a:pos x="156" y="444"/>
                </a:cxn>
                <a:cxn ang="0">
                  <a:pos x="147" y="461"/>
                </a:cxn>
                <a:cxn ang="0">
                  <a:pos x="147" y="487"/>
                </a:cxn>
                <a:cxn ang="0">
                  <a:pos x="143" y="513"/>
                </a:cxn>
                <a:cxn ang="0">
                  <a:pos x="136" y="537"/>
                </a:cxn>
                <a:cxn ang="0">
                  <a:pos x="7" y="549"/>
                </a:cxn>
                <a:cxn ang="0">
                  <a:pos x="5" y="510"/>
                </a:cxn>
                <a:cxn ang="0">
                  <a:pos x="1" y="472"/>
                </a:cxn>
                <a:cxn ang="0">
                  <a:pos x="1" y="433"/>
                </a:cxn>
                <a:cxn ang="0">
                  <a:pos x="12" y="392"/>
                </a:cxn>
                <a:cxn ang="0">
                  <a:pos x="37" y="383"/>
                </a:cxn>
                <a:cxn ang="0">
                  <a:pos x="66" y="389"/>
                </a:cxn>
                <a:cxn ang="0">
                  <a:pos x="94" y="403"/>
                </a:cxn>
                <a:cxn ang="0">
                  <a:pos x="120" y="417"/>
                </a:cxn>
                <a:cxn ang="0">
                  <a:pos x="156" y="399"/>
                </a:cxn>
                <a:cxn ang="0">
                  <a:pos x="166" y="363"/>
                </a:cxn>
                <a:cxn ang="0">
                  <a:pos x="164" y="321"/>
                </a:cxn>
                <a:cxn ang="0">
                  <a:pos x="158" y="280"/>
                </a:cxn>
                <a:cxn ang="0">
                  <a:pos x="71" y="135"/>
                </a:cxn>
                <a:cxn ang="0">
                  <a:pos x="104" y="141"/>
                </a:cxn>
                <a:cxn ang="0">
                  <a:pos x="137" y="147"/>
                </a:cxn>
                <a:cxn ang="0">
                  <a:pos x="170" y="144"/>
                </a:cxn>
                <a:cxn ang="0">
                  <a:pos x="195" y="128"/>
                </a:cxn>
                <a:cxn ang="0">
                  <a:pos x="206" y="114"/>
                </a:cxn>
                <a:cxn ang="0">
                  <a:pos x="216" y="92"/>
                </a:cxn>
                <a:cxn ang="0">
                  <a:pos x="211" y="69"/>
                </a:cxn>
                <a:cxn ang="0">
                  <a:pos x="207" y="47"/>
                </a:cxn>
                <a:cxn ang="0">
                  <a:pos x="208" y="24"/>
                </a:cxn>
                <a:cxn ang="0">
                  <a:pos x="221" y="2"/>
                </a:cxn>
                <a:cxn ang="0">
                  <a:pos x="245" y="0"/>
                </a:cxn>
                <a:cxn ang="0">
                  <a:pos x="272" y="5"/>
                </a:cxn>
                <a:cxn ang="0">
                  <a:pos x="296" y="17"/>
                </a:cxn>
                <a:cxn ang="0">
                  <a:pos x="316" y="38"/>
                </a:cxn>
                <a:cxn ang="0">
                  <a:pos x="317" y="66"/>
                </a:cxn>
                <a:cxn ang="0">
                  <a:pos x="304" y="94"/>
                </a:cxn>
                <a:cxn ang="0">
                  <a:pos x="294" y="125"/>
                </a:cxn>
                <a:cxn ang="0">
                  <a:pos x="302" y="158"/>
                </a:cxn>
                <a:cxn ang="0">
                  <a:pos x="337" y="181"/>
                </a:cxn>
                <a:cxn ang="0">
                  <a:pos x="380" y="188"/>
                </a:cxn>
                <a:cxn ang="0">
                  <a:pos x="427" y="190"/>
                </a:cxn>
                <a:cxn ang="0">
                  <a:pos x="431" y="329"/>
                </a:cxn>
                <a:cxn ang="0">
                  <a:pos x="401" y="338"/>
                </a:cxn>
                <a:cxn ang="0">
                  <a:pos x="370" y="331"/>
                </a:cxn>
                <a:cxn ang="0">
                  <a:pos x="337" y="319"/>
                </a:cxn>
                <a:cxn ang="0">
                  <a:pos x="303" y="316"/>
                </a:cxn>
                <a:cxn ang="0">
                  <a:pos x="281" y="333"/>
                </a:cxn>
                <a:cxn ang="0">
                  <a:pos x="268" y="361"/>
                </a:cxn>
                <a:cxn ang="0">
                  <a:pos x="263" y="393"/>
                </a:cxn>
                <a:cxn ang="0">
                  <a:pos x="264" y="427"/>
                </a:cxn>
                <a:cxn ang="0">
                  <a:pos x="286" y="457"/>
                </a:cxn>
                <a:cxn ang="0">
                  <a:pos x="317" y="464"/>
                </a:cxn>
                <a:cxn ang="0">
                  <a:pos x="354" y="463"/>
                </a:cxn>
                <a:cxn ang="0">
                  <a:pos x="392" y="473"/>
                </a:cxn>
                <a:cxn ang="0">
                  <a:pos x="401" y="509"/>
                </a:cxn>
                <a:cxn ang="0">
                  <a:pos x="403" y="547"/>
                </a:cxn>
                <a:cxn ang="0">
                  <a:pos x="398" y="583"/>
                </a:cxn>
                <a:cxn ang="0">
                  <a:pos x="388" y="617"/>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83" name="Freeform 7"/>
            <p:cNvSpPr>
              <a:spLocks/>
            </p:cNvSpPr>
            <p:nvPr/>
          </p:nvSpPr>
          <p:spPr bwMode="grayWhite">
            <a:xfrm>
              <a:off x="48" y="1306"/>
              <a:ext cx="624" cy="371"/>
            </a:xfrm>
            <a:custGeom>
              <a:avLst/>
              <a:gdLst/>
              <a:ahLst/>
              <a:cxnLst>
                <a:cxn ang="0">
                  <a:pos x="186" y="342"/>
                </a:cxn>
                <a:cxn ang="0">
                  <a:pos x="175" y="308"/>
                </a:cxn>
                <a:cxn ang="0">
                  <a:pos x="149" y="280"/>
                </a:cxn>
                <a:cxn ang="0">
                  <a:pos x="124" y="270"/>
                </a:cxn>
                <a:cxn ang="0">
                  <a:pos x="104" y="269"/>
                </a:cxn>
                <a:cxn ang="0">
                  <a:pos x="10" y="290"/>
                </a:cxn>
                <a:cxn ang="0">
                  <a:pos x="3" y="264"/>
                </a:cxn>
                <a:cxn ang="0">
                  <a:pos x="0" y="236"/>
                </a:cxn>
                <a:cxn ang="0">
                  <a:pos x="4" y="214"/>
                </a:cxn>
                <a:cxn ang="0">
                  <a:pos x="22" y="200"/>
                </a:cxn>
                <a:cxn ang="0">
                  <a:pos x="53" y="200"/>
                </a:cxn>
                <a:cxn ang="0">
                  <a:pos x="90" y="208"/>
                </a:cxn>
                <a:cxn ang="0">
                  <a:pos x="126" y="190"/>
                </a:cxn>
                <a:cxn ang="0">
                  <a:pos x="144" y="33"/>
                </a:cxn>
                <a:cxn ang="0">
                  <a:pos x="174" y="28"/>
                </a:cxn>
                <a:cxn ang="0">
                  <a:pos x="206" y="31"/>
                </a:cxn>
                <a:cxn ang="0">
                  <a:pos x="230" y="57"/>
                </a:cxn>
                <a:cxn ang="0">
                  <a:pos x="236" y="99"/>
                </a:cxn>
                <a:cxn ang="0">
                  <a:pos x="249" y="138"/>
                </a:cxn>
                <a:cxn ang="0">
                  <a:pos x="293" y="159"/>
                </a:cxn>
                <a:cxn ang="0">
                  <a:pos x="345" y="148"/>
                </a:cxn>
                <a:cxn ang="0">
                  <a:pos x="366" y="119"/>
                </a:cxn>
                <a:cxn ang="0">
                  <a:pos x="361" y="91"/>
                </a:cxn>
                <a:cxn ang="0">
                  <a:pos x="352" y="62"/>
                </a:cxn>
                <a:cxn ang="0">
                  <a:pos x="363" y="34"/>
                </a:cxn>
                <a:cxn ang="0">
                  <a:pos x="398" y="17"/>
                </a:cxn>
                <a:cxn ang="0">
                  <a:pos x="439" y="7"/>
                </a:cxn>
                <a:cxn ang="0">
                  <a:pos x="474" y="5"/>
                </a:cxn>
                <a:cxn ang="0">
                  <a:pos x="479" y="37"/>
                </a:cxn>
                <a:cxn ang="0">
                  <a:pos x="483" y="70"/>
                </a:cxn>
                <a:cxn ang="0">
                  <a:pos x="507" y="97"/>
                </a:cxn>
                <a:cxn ang="0">
                  <a:pos x="535" y="101"/>
                </a:cxn>
                <a:cxn ang="0">
                  <a:pos x="566" y="94"/>
                </a:cxn>
                <a:cxn ang="0">
                  <a:pos x="598" y="94"/>
                </a:cxn>
                <a:cxn ang="0">
                  <a:pos x="620" y="125"/>
                </a:cxn>
                <a:cxn ang="0">
                  <a:pos x="621" y="162"/>
                </a:cxn>
                <a:cxn ang="0">
                  <a:pos x="608" y="178"/>
                </a:cxn>
                <a:cxn ang="0">
                  <a:pos x="573" y="183"/>
                </a:cxn>
                <a:cxn ang="0">
                  <a:pos x="524" y="186"/>
                </a:cxn>
                <a:cxn ang="0">
                  <a:pos x="514" y="197"/>
                </a:cxn>
                <a:cxn ang="0">
                  <a:pos x="519" y="333"/>
                </a:cxn>
                <a:cxn ang="0">
                  <a:pos x="486" y="342"/>
                </a:cxn>
                <a:cxn ang="0">
                  <a:pos x="449" y="344"/>
                </a:cxn>
                <a:cxn ang="0">
                  <a:pos x="412" y="338"/>
                </a:cxn>
                <a:cxn ang="0">
                  <a:pos x="402" y="311"/>
                </a:cxn>
                <a:cxn ang="0">
                  <a:pos x="402" y="283"/>
                </a:cxn>
                <a:cxn ang="0">
                  <a:pos x="397" y="254"/>
                </a:cxn>
                <a:cxn ang="0">
                  <a:pos x="367" y="236"/>
                </a:cxn>
                <a:cxn ang="0">
                  <a:pos x="329" y="237"/>
                </a:cxn>
                <a:cxn ang="0">
                  <a:pos x="289" y="248"/>
                </a:cxn>
                <a:cxn ang="0">
                  <a:pos x="263" y="264"/>
                </a:cxn>
                <a:cxn ang="0">
                  <a:pos x="262" y="293"/>
                </a:cxn>
                <a:cxn ang="0">
                  <a:pos x="276" y="322"/>
                </a:cxn>
                <a:cxn ang="0">
                  <a:pos x="257" y="360"/>
                </a:cxn>
                <a:cxn ang="0">
                  <a:pos x="210" y="364"/>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84" name="Freeform 8"/>
            <p:cNvSpPr>
              <a:spLocks/>
            </p:cNvSpPr>
            <p:nvPr/>
          </p:nvSpPr>
          <p:spPr bwMode="grayWhite">
            <a:xfrm>
              <a:off x="0" y="706"/>
              <a:ext cx="506" cy="470"/>
            </a:xfrm>
            <a:custGeom>
              <a:avLst/>
              <a:gdLst/>
              <a:ahLst/>
              <a:cxnLst>
                <a:cxn ang="0">
                  <a:pos x="229" y="453"/>
                </a:cxn>
                <a:cxn ang="0">
                  <a:pos x="200" y="429"/>
                </a:cxn>
                <a:cxn ang="0">
                  <a:pos x="175" y="402"/>
                </a:cxn>
                <a:cxn ang="0">
                  <a:pos x="158" y="368"/>
                </a:cxn>
                <a:cxn ang="0">
                  <a:pos x="241" y="275"/>
                </a:cxn>
                <a:cxn ang="0">
                  <a:pos x="224" y="248"/>
                </a:cxn>
                <a:cxn ang="0">
                  <a:pos x="198" y="228"/>
                </a:cxn>
                <a:cxn ang="0">
                  <a:pos x="166" y="214"/>
                </a:cxn>
                <a:cxn ang="0">
                  <a:pos x="139" y="217"/>
                </a:cxn>
                <a:cxn ang="0">
                  <a:pos x="128" y="238"/>
                </a:cxn>
                <a:cxn ang="0">
                  <a:pos x="120" y="262"/>
                </a:cxn>
                <a:cxn ang="0">
                  <a:pos x="104" y="283"/>
                </a:cxn>
                <a:cxn ang="0">
                  <a:pos x="77" y="291"/>
                </a:cxn>
                <a:cxn ang="0">
                  <a:pos x="53" y="288"/>
                </a:cxn>
                <a:cxn ang="0">
                  <a:pos x="31" y="275"/>
                </a:cxn>
                <a:cxn ang="0">
                  <a:pos x="12" y="257"/>
                </a:cxn>
                <a:cxn ang="0">
                  <a:pos x="61" y="109"/>
                </a:cxn>
                <a:cxn ang="0">
                  <a:pos x="24" y="85"/>
                </a:cxn>
                <a:cxn ang="0">
                  <a:pos x="0" y="53"/>
                </a:cxn>
                <a:cxn ang="0">
                  <a:pos x="19" y="22"/>
                </a:cxn>
                <a:cxn ang="0">
                  <a:pos x="54" y="0"/>
                </a:cxn>
                <a:cxn ang="0">
                  <a:pos x="82" y="6"/>
                </a:cxn>
                <a:cxn ang="0">
                  <a:pos x="103" y="29"/>
                </a:cxn>
                <a:cxn ang="0">
                  <a:pos x="132" y="57"/>
                </a:cxn>
                <a:cxn ang="0">
                  <a:pos x="175" y="64"/>
                </a:cxn>
                <a:cxn ang="0">
                  <a:pos x="215" y="43"/>
                </a:cxn>
                <a:cxn ang="0">
                  <a:pos x="243" y="16"/>
                </a:cxn>
                <a:cxn ang="0">
                  <a:pos x="265" y="22"/>
                </a:cxn>
                <a:cxn ang="0">
                  <a:pos x="284" y="34"/>
                </a:cxn>
                <a:cxn ang="0">
                  <a:pos x="301" y="52"/>
                </a:cxn>
                <a:cxn ang="0">
                  <a:pos x="318" y="72"/>
                </a:cxn>
                <a:cxn ang="0">
                  <a:pos x="314" y="98"/>
                </a:cxn>
                <a:cxn ang="0">
                  <a:pos x="296" y="115"/>
                </a:cxn>
                <a:cxn ang="0">
                  <a:pos x="278" y="123"/>
                </a:cxn>
                <a:cxn ang="0">
                  <a:pos x="260" y="130"/>
                </a:cxn>
                <a:cxn ang="0">
                  <a:pos x="249" y="152"/>
                </a:cxn>
                <a:cxn ang="0">
                  <a:pos x="257" y="180"/>
                </a:cxn>
                <a:cxn ang="0">
                  <a:pos x="288" y="210"/>
                </a:cxn>
                <a:cxn ang="0">
                  <a:pos x="321" y="231"/>
                </a:cxn>
                <a:cxn ang="0">
                  <a:pos x="339" y="231"/>
                </a:cxn>
                <a:cxn ang="0">
                  <a:pos x="358" y="228"/>
                </a:cxn>
                <a:cxn ang="0">
                  <a:pos x="377" y="200"/>
                </a:cxn>
                <a:cxn ang="0">
                  <a:pos x="385" y="171"/>
                </a:cxn>
                <a:cxn ang="0">
                  <a:pos x="404" y="158"/>
                </a:cxn>
                <a:cxn ang="0">
                  <a:pos x="497" y="213"/>
                </a:cxn>
                <a:cxn ang="0">
                  <a:pos x="482" y="238"/>
                </a:cxn>
                <a:cxn ang="0">
                  <a:pos x="458" y="259"/>
                </a:cxn>
                <a:cxn ang="0">
                  <a:pos x="438" y="282"/>
                </a:cxn>
                <a:cxn ang="0">
                  <a:pos x="434" y="313"/>
                </a:cxn>
                <a:cxn ang="0">
                  <a:pos x="467" y="339"/>
                </a:cxn>
                <a:cxn ang="0">
                  <a:pos x="505" y="362"/>
                </a:cxn>
                <a:cxn ang="0">
                  <a:pos x="329" y="370"/>
                </a:cxn>
                <a:cxn ang="0">
                  <a:pos x="306" y="395"/>
                </a:cxn>
                <a:cxn ang="0">
                  <a:pos x="287" y="423"/>
                </a:cxn>
                <a:cxn ang="0">
                  <a:pos x="267" y="452"/>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85" name="Freeform 9"/>
            <p:cNvSpPr>
              <a:spLocks/>
            </p:cNvSpPr>
            <p:nvPr/>
          </p:nvSpPr>
          <p:spPr bwMode="grayWhite">
            <a:xfrm>
              <a:off x="538" y="441"/>
              <a:ext cx="512" cy="509"/>
            </a:xfrm>
            <a:custGeom>
              <a:avLst/>
              <a:gdLst/>
              <a:ahLst/>
              <a:cxnLst>
                <a:cxn ang="0">
                  <a:pos x="67" y="492"/>
                </a:cxn>
                <a:cxn ang="0">
                  <a:pos x="45" y="451"/>
                </a:cxn>
                <a:cxn ang="0">
                  <a:pos x="68" y="418"/>
                </a:cxn>
                <a:cxn ang="0">
                  <a:pos x="106" y="391"/>
                </a:cxn>
                <a:cxn ang="0">
                  <a:pos x="105" y="352"/>
                </a:cxn>
                <a:cxn ang="0">
                  <a:pos x="79" y="324"/>
                </a:cxn>
                <a:cxn ang="0">
                  <a:pos x="44" y="302"/>
                </a:cxn>
                <a:cxn ang="0">
                  <a:pos x="7" y="280"/>
                </a:cxn>
                <a:cxn ang="0">
                  <a:pos x="2" y="258"/>
                </a:cxn>
                <a:cxn ang="0">
                  <a:pos x="13" y="239"/>
                </a:cxn>
                <a:cxn ang="0">
                  <a:pos x="29" y="220"/>
                </a:cxn>
                <a:cxn ang="0">
                  <a:pos x="43" y="201"/>
                </a:cxn>
                <a:cxn ang="0">
                  <a:pos x="65" y="184"/>
                </a:cxn>
                <a:cxn ang="0">
                  <a:pos x="100" y="191"/>
                </a:cxn>
                <a:cxn ang="0">
                  <a:pos x="124" y="210"/>
                </a:cxn>
                <a:cxn ang="0">
                  <a:pos x="150" y="233"/>
                </a:cxn>
                <a:cxn ang="0">
                  <a:pos x="179" y="232"/>
                </a:cxn>
                <a:cxn ang="0">
                  <a:pos x="207" y="223"/>
                </a:cxn>
                <a:cxn ang="0">
                  <a:pos x="230" y="198"/>
                </a:cxn>
                <a:cxn ang="0">
                  <a:pos x="242" y="165"/>
                </a:cxn>
                <a:cxn ang="0">
                  <a:pos x="226" y="143"/>
                </a:cxn>
                <a:cxn ang="0">
                  <a:pos x="203" y="132"/>
                </a:cxn>
                <a:cxn ang="0">
                  <a:pos x="176" y="122"/>
                </a:cxn>
                <a:cxn ang="0">
                  <a:pos x="153" y="111"/>
                </a:cxn>
                <a:cxn ang="0">
                  <a:pos x="142" y="80"/>
                </a:cxn>
                <a:cxn ang="0">
                  <a:pos x="163" y="50"/>
                </a:cxn>
                <a:cxn ang="0">
                  <a:pos x="187" y="36"/>
                </a:cxn>
                <a:cxn ang="0">
                  <a:pos x="211" y="18"/>
                </a:cxn>
                <a:cxn ang="0">
                  <a:pos x="243" y="28"/>
                </a:cxn>
                <a:cxn ang="0">
                  <a:pos x="277" y="54"/>
                </a:cxn>
                <a:cxn ang="0">
                  <a:pos x="314" y="72"/>
                </a:cxn>
                <a:cxn ang="0">
                  <a:pos x="355" y="68"/>
                </a:cxn>
                <a:cxn ang="0">
                  <a:pos x="382" y="36"/>
                </a:cxn>
                <a:cxn ang="0">
                  <a:pos x="411" y="3"/>
                </a:cxn>
                <a:cxn ang="0">
                  <a:pos x="453" y="10"/>
                </a:cxn>
                <a:cxn ang="0">
                  <a:pos x="486" y="36"/>
                </a:cxn>
                <a:cxn ang="0">
                  <a:pos x="489" y="68"/>
                </a:cxn>
                <a:cxn ang="0">
                  <a:pos x="466" y="88"/>
                </a:cxn>
                <a:cxn ang="0">
                  <a:pos x="437" y="107"/>
                </a:cxn>
                <a:cxn ang="0">
                  <a:pos x="422" y="133"/>
                </a:cxn>
                <a:cxn ang="0">
                  <a:pos x="419" y="317"/>
                </a:cxn>
                <a:cxn ang="0">
                  <a:pos x="388" y="302"/>
                </a:cxn>
                <a:cxn ang="0">
                  <a:pos x="364" y="273"/>
                </a:cxn>
                <a:cxn ang="0">
                  <a:pos x="336" y="250"/>
                </a:cxn>
                <a:cxn ang="0">
                  <a:pos x="299" y="252"/>
                </a:cxn>
                <a:cxn ang="0">
                  <a:pos x="275" y="270"/>
                </a:cxn>
                <a:cxn ang="0">
                  <a:pos x="255" y="294"/>
                </a:cxn>
                <a:cxn ang="0">
                  <a:pos x="242" y="323"/>
                </a:cxn>
                <a:cxn ang="0">
                  <a:pos x="241" y="353"/>
                </a:cxn>
                <a:cxn ang="0">
                  <a:pos x="257" y="364"/>
                </a:cxn>
                <a:cxn ang="0">
                  <a:pos x="279" y="368"/>
                </a:cxn>
                <a:cxn ang="0">
                  <a:pos x="304" y="370"/>
                </a:cxn>
                <a:cxn ang="0">
                  <a:pos x="330" y="376"/>
                </a:cxn>
                <a:cxn ang="0">
                  <a:pos x="353" y="407"/>
                </a:cxn>
                <a:cxn ang="0">
                  <a:pos x="352" y="443"/>
                </a:cxn>
                <a:cxn ang="0">
                  <a:pos x="334" y="462"/>
                </a:cxn>
                <a:cxn ang="0">
                  <a:pos x="311" y="479"/>
                </a:cxn>
                <a:cxn ang="0">
                  <a:pos x="278" y="465"/>
                </a:cxn>
                <a:cxn ang="0">
                  <a:pos x="241" y="445"/>
                </a:cxn>
                <a:cxn ang="0">
                  <a:pos x="202" y="432"/>
                </a:cxn>
                <a:cxn ang="0">
                  <a:pos x="98" y="508"/>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86" name="Freeform 10"/>
            <p:cNvSpPr>
              <a:spLocks/>
            </p:cNvSpPr>
            <p:nvPr/>
          </p:nvSpPr>
          <p:spPr bwMode="grayWhite">
            <a:xfrm>
              <a:off x="459" y="2344"/>
              <a:ext cx="506" cy="470"/>
            </a:xfrm>
            <a:custGeom>
              <a:avLst/>
              <a:gdLst/>
              <a:ahLst/>
              <a:cxnLst>
                <a:cxn ang="0">
                  <a:pos x="229" y="453"/>
                </a:cxn>
                <a:cxn ang="0">
                  <a:pos x="200" y="429"/>
                </a:cxn>
                <a:cxn ang="0">
                  <a:pos x="175" y="402"/>
                </a:cxn>
                <a:cxn ang="0">
                  <a:pos x="158" y="368"/>
                </a:cxn>
                <a:cxn ang="0">
                  <a:pos x="241" y="275"/>
                </a:cxn>
                <a:cxn ang="0">
                  <a:pos x="224" y="248"/>
                </a:cxn>
                <a:cxn ang="0">
                  <a:pos x="198" y="228"/>
                </a:cxn>
                <a:cxn ang="0">
                  <a:pos x="166" y="214"/>
                </a:cxn>
                <a:cxn ang="0">
                  <a:pos x="139" y="217"/>
                </a:cxn>
                <a:cxn ang="0">
                  <a:pos x="128" y="238"/>
                </a:cxn>
                <a:cxn ang="0">
                  <a:pos x="120" y="262"/>
                </a:cxn>
                <a:cxn ang="0">
                  <a:pos x="104" y="283"/>
                </a:cxn>
                <a:cxn ang="0">
                  <a:pos x="77" y="291"/>
                </a:cxn>
                <a:cxn ang="0">
                  <a:pos x="53" y="288"/>
                </a:cxn>
                <a:cxn ang="0">
                  <a:pos x="31" y="275"/>
                </a:cxn>
                <a:cxn ang="0">
                  <a:pos x="12" y="257"/>
                </a:cxn>
                <a:cxn ang="0">
                  <a:pos x="61" y="109"/>
                </a:cxn>
                <a:cxn ang="0">
                  <a:pos x="24" y="85"/>
                </a:cxn>
                <a:cxn ang="0">
                  <a:pos x="0" y="53"/>
                </a:cxn>
                <a:cxn ang="0">
                  <a:pos x="19" y="22"/>
                </a:cxn>
                <a:cxn ang="0">
                  <a:pos x="54" y="0"/>
                </a:cxn>
                <a:cxn ang="0">
                  <a:pos x="82" y="6"/>
                </a:cxn>
                <a:cxn ang="0">
                  <a:pos x="103" y="29"/>
                </a:cxn>
                <a:cxn ang="0">
                  <a:pos x="132" y="57"/>
                </a:cxn>
                <a:cxn ang="0">
                  <a:pos x="175" y="64"/>
                </a:cxn>
                <a:cxn ang="0">
                  <a:pos x="215" y="43"/>
                </a:cxn>
                <a:cxn ang="0">
                  <a:pos x="243" y="16"/>
                </a:cxn>
                <a:cxn ang="0">
                  <a:pos x="265" y="22"/>
                </a:cxn>
                <a:cxn ang="0">
                  <a:pos x="284" y="34"/>
                </a:cxn>
                <a:cxn ang="0">
                  <a:pos x="301" y="52"/>
                </a:cxn>
                <a:cxn ang="0">
                  <a:pos x="318" y="72"/>
                </a:cxn>
                <a:cxn ang="0">
                  <a:pos x="314" y="98"/>
                </a:cxn>
                <a:cxn ang="0">
                  <a:pos x="296" y="115"/>
                </a:cxn>
                <a:cxn ang="0">
                  <a:pos x="278" y="123"/>
                </a:cxn>
                <a:cxn ang="0">
                  <a:pos x="260" y="130"/>
                </a:cxn>
                <a:cxn ang="0">
                  <a:pos x="249" y="152"/>
                </a:cxn>
                <a:cxn ang="0">
                  <a:pos x="257" y="180"/>
                </a:cxn>
                <a:cxn ang="0">
                  <a:pos x="288" y="210"/>
                </a:cxn>
                <a:cxn ang="0">
                  <a:pos x="321" y="231"/>
                </a:cxn>
                <a:cxn ang="0">
                  <a:pos x="339" y="231"/>
                </a:cxn>
                <a:cxn ang="0">
                  <a:pos x="358" y="228"/>
                </a:cxn>
                <a:cxn ang="0">
                  <a:pos x="377" y="200"/>
                </a:cxn>
                <a:cxn ang="0">
                  <a:pos x="385" y="171"/>
                </a:cxn>
                <a:cxn ang="0">
                  <a:pos x="404" y="158"/>
                </a:cxn>
                <a:cxn ang="0">
                  <a:pos x="497" y="213"/>
                </a:cxn>
                <a:cxn ang="0">
                  <a:pos x="482" y="238"/>
                </a:cxn>
                <a:cxn ang="0">
                  <a:pos x="458" y="259"/>
                </a:cxn>
                <a:cxn ang="0">
                  <a:pos x="438" y="282"/>
                </a:cxn>
                <a:cxn ang="0">
                  <a:pos x="434" y="313"/>
                </a:cxn>
                <a:cxn ang="0">
                  <a:pos x="467" y="339"/>
                </a:cxn>
                <a:cxn ang="0">
                  <a:pos x="505" y="362"/>
                </a:cxn>
                <a:cxn ang="0">
                  <a:pos x="329" y="370"/>
                </a:cxn>
                <a:cxn ang="0">
                  <a:pos x="306" y="395"/>
                </a:cxn>
                <a:cxn ang="0">
                  <a:pos x="287" y="423"/>
                </a:cxn>
                <a:cxn ang="0">
                  <a:pos x="267" y="452"/>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87" name="Freeform 11"/>
            <p:cNvSpPr>
              <a:spLocks/>
            </p:cNvSpPr>
            <p:nvPr/>
          </p:nvSpPr>
          <p:spPr bwMode="grayWhite">
            <a:xfrm>
              <a:off x="477" y="2884"/>
              <a:ext cx="447" cy="520"/>
            </a:xfrm>
            <a:custGeom>
              <a:avLst/>
              <a:gdLst/>
              <a:ahLst/>
              <a:cxnLst>
                <a:cxn ang="0">
                  <a:pos x="254" y="495"/>
                </a:cxn>
                <a:cxn ang="0">
                  <a:pos x="245" y="454"/>
                </a:cxn>
                <a:cxn ang="0">
                  <a:pos x="230" y="417"/>
                </a:cxn>
                <a:cxn ang="0">
                  <a:pos x="193" y="402"/>
                </a:cxn>
                <a:cxn ang="0">
                  <a:pos x="150" y="412"/>
                </a:cxn>
                <a:cxn ang="0">
                  <a:pos x="112" y="417"/>
                </a:cxn>
                <a:cxn ang="0">
                  <a:pos x="93" y="399"/>
                </a:cxn>
                <a:cxn ang="0">
                  <a:pos x="81" y="370"/>
                </a:cxn>
                <a:cxn ang="0">
                  <a:pos x="75" y="339"/>
                </a:cxn>
                <a:cxn ang="0">
                  <a:pos x="76" y="309"/>
                </a:cxn>
                <a:cxn ang="0">
                  <a:pos x="106" y="300"/>
                </a:cxn>
                <a:cxn ang="0">
                  <a:pos x="146" y="307"/>
                </a:cxn>
                <a:cxn ang="0">
                  <a:pos x="175" y="294"/>
                </a:cxn>
                <a:cxn ang="0">
                  <a:pos x="186" y="273"/>
                </a:cxn>
                <a:cxn ang="0">
                  <a:pos x="189" y="246"/>
                </a:cxn>
                <a:cxn ang="0">
                  <a:pos x="188" y="219"/>
                </a:cxn>
                <a:cxn ang="0">
                  <a:pos x="178" y="191"/>
                </a:cxn>
                <a:cxn ang="0">
                  <a:pos x="153" y="171"/>
                </a:cxn>
                <a:cxn ang="0">
                  <a:pos x="123" y="172"/>
                </a:cxn>
                <a:cxn ang="0">
                  <a:pos x="93" y="185"/>
                </a:cxn>
                <a:cxn ang="0">
                  <a:pos x="64" y="194"/>
                </a:cxn>
                <a:cxn ang="0">
                  <a:pos x="34" y="185"/>
                </a:cxn>
                <a:cxn ang="0">
                  <a:pos x="19" y="166"/>
                </a:cxn>
                <a:cxn ang="0">
                  <a:pos x="9" y="146"/>
                </a:cxn>
                <a:cxn ang="0">
                  <a:pos x="2" y="122"/>
                </a:cxn>
                <a:cxn ang="0">
                  <a:pos x="0" y="98"/>
                </a:cxn>
                <a:cxn ang="0">
                  <a:pos x="387" y="12"/>
                </a:cxn>
                <a:cxn ang="0">
                  <a:pos x="399" y="41"/>
                </a:cxn>
                <a:cxn ang="0">
                  <a:pos x="406" y="74"/>
                </a:cxn>
                <a:cxn ang="0">
                  <a:pos x="411" y="107"/>
                </a:cxn>
                <a:cxn ang="0">
                  <a:pos x="396" y="141"/>
                </a:cxn>
                <a:cxn ang="0">
                  <a:pos x="375" y="144"/>
                </a:cxn>
                <a:cxn ang="0">
                  <a:pos x="354" y="141"/>
                </a:cxn>
                <a:cxn ang="0">
                  <a:pos x="332" y="137"/>
                </a:cxn>
                <a:cxn ang="0">
                  <a:pos x="307" y="141"/>
                </a:cxn>
                <a:cxn ang="0">
                  <a:pos x="286" y="166"/>
                </a:cxn>
                <a:cxn ang="0">
                  <a:pos x="285" y="199"/>
                </a:cxn>
                <a:cxn ang="0">
                  <a:pos x="289" y="222"/>
                </a:cxn>
                <a:cxn ang="0">
                  <a:pos x="295" y="247"/>
                </a:cxn>
                <a:cxn ang="0">
                  <a:pos x="308" y="268"/>
                </a:cxn>
                <a:cxn ang="0">
                  <a:pos x="332" y="282"/>
                </a:cxn>
                <a:cxn ang="0">
                  <a:pos x="357" y="282"/>
                </a:cxn>
                <a:cxn ang="0">
                  <a:pos x="379" y="272"/>
                </a:cxn>
                <a:cxn ang="0">
                  <a:pos x="402" y="262"/>
                </a:cxn>
                <a:cxn ang="0">
                  <a:pos x="426" y="265"/>
                </a:cxn>
                <a:cxn ang="0">
                  <a:pos x="436" y="287"/>
                </a:cxn>
                <a:cxn ang="0">
                  <a:pos x="442" y="312"/>
                </a:cxn>
                <a:cxn ang="0">
                  <a:pos x="444" y="338"/>
                </a:cxn>
                <a:cxn ang="0">
                  <a:pos x="436" y="358"/>
                </a:cxn>
                <a:cxn ang="0">
                  <a:pos x="397" y="366"/>
                </a:cxn>
                <a:cxn ang="0">
                  <a:pos x="363" y="380"/>
                </a:cxn>
                <a:cxn ang="0">
                  <a:pos x="347" y="406"/>
                </a:cxn>
                <a:cxn ang="0">
                  <a:pos x="353" y="437"/>
                </a:cxn>
                <a:cxn ang="0">
                  <a:pos x="372" y="464"/>
                </a:cxn>
                <a:cxn ang="0">
                  <a:pos x="369" y="492"/>
                </a:cxn>
                <a:cxn ang="0">
                  <a:pos x="347" y="503"/>
                </a:cxn>
                <a:cxn ang="0">
                  <a:pos x="323" y="511"/>
                </a:cxn>
                <a:cxn ang="0">
                  <a:pos x="298" y="516"/>
                </a:cxn>
                <a:cxn ang="0">
                  <a:pos x="272" y="519"/>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88" name="Freeform 12"/>
            <p:cNvSpPr>
              <a:spLocks/>
            </p:cNvSpPr>
            <p:nvPr/>
          </p:nvSpPr>
          <p:spPr bwMode="grayWhite">
            <a:xfrm>
              <a:off x="49" y="2440"/>
              <a:ext cx="409" cy="621"/>
            </a:xfrm>
            <a:custGeom>
              <a:avLst/>
              <a:gdLst/>
              <a:ahLst/>
              <a:cxnLst>
                <a:cxn ang="0">
                  <a:pos x="232" y="620"/>
                </a:cxn>
                <a:cxn ang="0">
                  <a:pos x="189" y="605"/>
                </a:cxn>
                <a:cxn ang="0">
                  <a:pos x="182" y="565"/>
                </a:cxn>
                <a:cxn ang="0">
                  <a:pos x="193" y="519"/>
                </a:cxn>
                <a:cxn ang="0">
                  <a:pos x="165" y="492"/>
                </a:cxn>
                <a:cxn ang="0">
                  <a:pos x="126" y="490"/>
                </a:cxn>
                <a:cxn ang="0">
                  <a:pos x="87" y="497"/>
                </a:cxn>
                <a:cxn ang="0">
                  <a:pos x="44" y="505"/>
                </a:cxn>
                <a:cxn ang="0">
                  <a:pos x="25" y="493"/>
                </a:cxn>
                <a:cxn ang="0">
                  <a:pos x="21" y="472"/>
                </a:cxn>
                <a:cxn ang="0">
                  <a:pos x="19" y="448"/>
                </a:cxn>
                <a:cxn ang="0">
                  <a:pos x="17" y="423"/>
                </a:cxn>
                <a:cxn ang="0">
                  <a:pos x="21" y="396"/>
                </a:cxn>
                <a:cxn ang="0">
                  <a:pos x="52" y="377"/>
                </a:cxn>
                <a:cxn ang="0">
                  <a:pos x="82" y="375"/>
                </a:cxn>
                <a:cxn ang="0">
                  <a:pos x="116" y="373"/>
                </a:cxn>
                <a:cxn ang="0">
                  <a:pos x="137" y="354"/>
                </a:cxn>
                <a:cxn ang="0">
                  <a:pos x="151" y="327"/>
                </a:cxn>
                <a:cxn ang="0">
                  <a:pos x="151" y="294"/>
                </a:cxn>
                <a:cxn ang="0">
                  <a:pos x="137" y="262"/>
                </a:cxn>
                <a:cxn ang="0">
                  <a:pos x="111" y="256"/>
                </a:cxn>
                <a:cxn ang="0">
                  <a:pos x="86" y="264"/>
                </a:cxn>
                <a:cxn ang="0">
                  <a:pos x="60" y="275"/>
                </a:cxn>
                <a:cxn ang="0">
                  <a:pos x="35" y="282"/>
                </a:cxn>
                <a:cxn ang="0">
                  <a:pos x="6" y="268"/>
                </a:cxn>
                <a:cxn ang="0">
                  <a:pos x="1" y="231"/>
                </a:cxn>
                <a:cxn ang="0">
                  <a:pos x="9" y="205"/>
                </a:cxn>
                <a:cxn ang="0">
                  <a:pos x="15" y="175"/>
                </a:cxn>
                <a:cxn ang="0">
                  <a:pos x="44" y="161"/>
                </a:cxn>
                <a:cxn ang="0">
                  <a:pos x="87" y="156"/>
                </a:cxn>
                <a:cxn ang="0">
                  <a:pos x="127" y="145"/>
                </a:cxn>
                <a:cxn ang="0">
                  <a:pos x="154" y="113"/>
                </a:cxn>
                <a:cxn ang="0">
                  <a:pos x="152" y="72"/>
                </a:cxn>
                <a:cxn ang="0">
                  <a:pos x="150" y="29"/>
                </a:cxn>
                <a:cxn ang="0">
                  <a:pos x="186" y="4"/>
                </a:cxn>
                <a:cxn ang="0">
                  <a:pos x="228" y="1"/>
                </a:cxn>
                <a:cxn ang="0">
                  <a:pos x="252" y="22"/>
                </a:cxn>
                <a:cxn ang="0">
                  <a:pos x="248" y="53"/>
                </a:cxn>
                <a:cxn ang="0">
                  <a:pos x="241" y="86"/>
                </a:cxn>
                <a:cxn ang="0">
                  <a:pos x="247" y="116"/>
                </a:cxn>
                <a:cxn ang="0">
                  <a:pos x="371" y="252"/>
                </a:cxn>
                <a:cxn ang="0">
                  <a:pos x="338" y="262"/>
                </a:cxn>
                <a:cxn ang="0">
                  <a:pos x="301" y="257"/>
                </a:cxn>
                <a:cxn ang="0">
                  <a:pos x="264" y="260"/>
                </a:cxn>
                <a:cxn ang="0">
                  <a:pos x="237" y="286"/>
                </a:cxn>
                <a:cxn ang="0">
                  <a:pos x="233" y="316"/>
                </a:cxn>
                <a:cxn ang="0">
                  <a:pos x="234" y="348"/>
                </a:cxn>
                <a:cxn ang="0">
                  <a:pos x="245" y="377"/>
                </a:cxn>
                <a:cxn ang="0">
                  <a:pos x="265" y="400"/>
                </a:cxn>
                <a:cxn ang="0">
                  <a:pos x="284" y="397"/>
                </a:cxn>
                <a:cxn ang="0">
                  <a:pos x="303" y="385"/>
                </a:cxn>
                <a:cxn ang="0">
                  <a:pos x="322" y="370"/>
                </a:cxn>
                <a:cxn ang="0">
                  <a:pos x="345" y="356"/>
                </a:cxn>
                <a:cxn ang="0">
                  <a:pos x="383" y="363"/>
                </a:cxn>
                <a:cxn ang="0">
                  <a:pos x="407" y="390"/>
                </a:cxn>
                <a:cxn ang="0">
                  <a:pos x="407" y="416"/>
                </a:cxn>
                <a:cxn ang="0">
                  <a:pos x="402" y="444"/>
                </a:cxn>
                <a:cxn ang="0">
                  <a:pos x="368" y="456"/>
                </a:cxn>
                <a:cxn ang="0">
                  <a:pos x="327" y="467"/>
                </a:cxn>
                <a:cxn ang="0">
                  <a:pos x="291" y="485"/>
                </a:cxn>
                <a:cxn ang="0">
                  <a:pos x="266" y="61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89" name="Freeform 13"/>
            <p:cNvSpPr>
              <a:spLocks/>
            </p:cNvSpPr>
            <p:nvPr/>
          </p:nvSpPr>
          <p:spPr bwMode="grayWhite">
            <a:xfrm>
              <a:off x="548" y="-13"/>
              <a:ext cx="439" cy="396"/>
            </a:xfrm>
            <a:custGeom>
              <a:avLst/>
              <a:gdLst/>
              <a:ahLst/>
              <a:cxnLst>
                <a:cxn ang="0">
                  <a:pos x="246" y="372"/>
                </a:cxn>
                <a:cxn ang="0">
                  <a:pos x="237" y="330"/>
                </a:cxn>
                <a:cxn ang="0">
                  <a:pos x="222" y="293"/>
                </a:cxn>
                <a:cxn ang="0">
                  <a:pos x="185" y="278"/>
                </a:cxn>
                <a:cxn ang="0">
                  <a:pos x="142" y="289"/>
                </a:cxn>
                <a:cxn ang="0">
                  <a:pos x="104" y="293"/>
                </a:cxn>
                <a:cxn ang="0">
                  <a:pos x="85" y="275"/>
                </a:cxn>
                <a:cxn ang="0">
                  <a:pos x="73" y="247"/>
                </a:cxn>
                <a:cxn ang="0">
                  <a:pos x="67" y="215"/>
                </a:cxn>
                <a:cxn ang="0">
                  <a:pos x="68" y="185"/>
                </a:cxn>
                <a:cxn ang="0">
                  <a:pos x="99" y="176"/>
                </a:cxn>
                <a:cxn ang="0">
                  <a:pos x="139" y="183"/>
                </a:cxn>
                <a:cxn ang="0">
                  <a:pos x="167" y="170"/>
                </a:cxn>
                <a:cxn ang="0">
                  <a:pos x="179" y="149"/>
                </a:cxn>
                <a:cxn ang="0">
                  <a:pos x="181" y="123"/>
                </a:cxn>
                <a:cxn ang="0">
                  <a:pos x="180" y="96"/>
                </a:cxn>
                <a:cxn ang="0">
                  <a:pos x="170" y="68"/>
                </a:cxn>
                <a:cxn ang="0">
                  <a:pos x="146" y="48"/>
                </a:cxn>
                <a:cxn ang="0">
                  <a:pos x="115" y="49"/>
                </a:cxn>
                <a:cxn ang="0">
                  <a:pos x="86" y="62"/>
                </a:cxn>
                <a:cxn ang="0">
                  <a:pos x="56" y="71"/>
                </a:cxn>
                <a:cxn ang="0">
                  <a:pos x="26" y="62"/>
                </a:cxn>
                <a:cxn ang="0">
                  <a:pos x="11" y="43"/>
                </a:cxn>
                <a:cxn ang="0">
                  <a:pos x="1" y="22"/>
                </a:cxn>
                <a:cxn ang="0">
                  <a:pos x="388" y="18"/>
                </a:cxn>
                <a:cxn ang="0">
                  <a:pos x="367" y="21"/>
                </a:cxn>
                <a:cxn ang="0">
                  <a:pos x="346" y="18"/>
                </a:cxn>
                <a:cxn ang="0">
                  <a:pos x="324" y="13"/>
                </a:cxn>
                <a:cxn ang="0">
                  <a:pos x="299" y="18"/>
                </a:cxn>
                <a:cxn ang="0">
                  <a:pos x="278" y="43"/>
                </a:cxn>
                <a:cxn ang="0">
                  <a:pos x="277" y="75"/>
                </a:cxn>
                <a:cxn ang="0">
                  <a:pos x="281" y="99"/>
                </a:cxn>
                <a:cxn ang="0">
                  <a:pos x="287" y="124"/>
                </a:cxn>
                <a:cxn ang="0">
                  <a:pos x="300" y="145"/>
                </a:cxn>
                <a:cxn ang="0">
                  <a:pos x="325" y="159"/>
                </a:cxn>
                <a:cxn ang="0">
                  <a:pos x="349" y="158"/>
                </a:cxn>
                <a:cxn ang="0">
                  <a:pos x="371" y="148"/>
                </a:cxn>
                <a:cxn ang="0">
                  <a:pos x="394" y="138"/>
                </a:cxn>
                <a:cxn ang="0">
                  <a:pos x="418" y="142"/>
                </a:cxn>
                <a:cxn ang="0">
                  <a:pos x="428" y="163"/>
                </a:cxn>
                <a:cxn ang="0">
                  <a:pos x="434" y="188"/>
                </a:cxn>
                <a:cxn ang="0">
                  <a:pos x="436" y="215"/>
                </a:cxn>
                <a:cxn ang="0">
                  <a:pos x="428" y="234"/>
                </a:cxn>
                <a:cxn ang="0">
                  <a:pos x="389" y="242"/>
                </a:cxn>
                <a:cxn ang="0">
                  <a:pos x="355" y="257"/>
                </a:cxn>
                <a:cxn ang="0">
                  <a:pos x="339" y="282"/>
                </a:cxn>
                <a:cxn ang="0">
                  <a:pos x="345" y="313"/>
                </a:cxn>
                <a:cxn ang="0">
                  <a:pos x="364" y="340"/>
                </a:cxn>
                <a:cxn ang="0">
                  <a:pos x="361" y="368"/>
                </a:cxn>
                <a:cxn ang="0">
                  <a:pos x="339" y="379"/>
                </a:cxn>
                <a:cxn ang="0">
                  <a:pos x="315" y="387"/>
                </a:cxn>
                <a:cxn ang="0">
                  <a:pos x="290" y="392"/>
                </a:cxn>
                <a:cxn ang="0">
                  <a:pos x="264" y="39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90" name="Freeform 14"/>
            <p:cNvSpPr>
              <a:spLocks/>
            </p:cNvSpPr>
            <p:nvPr/>
          </p:nvSpPr>
          <p:spPr bwMode="grayWhite">
            <a:xfrm>
              <a:off x="-11" y="3121"/>
              <a:ext cx="513" cy="493"/>
            </a:xfrm>
            <a:custGeom>
              <a:avLst/>
              <a:gdLst/>
              <a:ahLst/>
              <a:cxnLst>
                <a:cxn ang="0">
                  <a:pos x="111" y="481"/>
                </a:cxn>
                <a:cxn ang="0">
                  <a:pos x="85" y="463"/>
                </a:cxn>
                <a:cxn ang="0">
                  <a:pos x="64" y="433"/>
                </a:cxn>
                <a:cxn ang="0">
                  <a:pos x="0" y="275"/>
                </a:cxn>
                <a:cxn ang="0">
                  <a:pos x="3" y="259"/>
                </a:cxn>
                <a:cxn ang="0">
                  <a:pos x="10" y="240"/>
                </a:cxn>
                <a:cxn ang="0">
                  <a:pos x="21" y="222"/>
                </a:cxn>
                <a:cxn ang="0">
                  <a:pos x="35" y="205"/>
                </a:cxn>
                <a:cxn ang="0">
                  <a:pos x="49" y="193"/>
                </a:cxn>
                <a:cxn ang="0">
                  <a:pos x="81" y="193"/>
                </a:cxn>
                <a:cxn ang="0">
                  <a:pos x="112" y="205"/>
                </a:cxn>
                <a:cxn ang="0">
                  <a:pos x="142" y="220"/>
                </a:cxn>
                <a:cxn ang="0">
                  <a:pos x="169" y="226"/>
                </a:cxn>
                <a:cxn ang="0">
                  <a:pos x="194" y="211"/>
                </a:cxn>
                <a:cxn ang="0">
                  <a:pos x="212" y="183"/>
                </a:cxn>
                <a:cxn ang="0">
                  <a:pos x="222" y="156"/>
                </a:cxn>
                <a:cxn ang="0">
                  <a:pos x="213" y="128"/>
                </a:cxn>
                <a:cxn ang="0">
                  <a:pos x="198" y="115"/>
                </a:cxn>
                <a:cxn ang="0">
                  <a:pos x="178" y="105"/>
                </a:cxn>
                <a:cxn ang="0">
                  <a:pos x="158" y="95"/>
                </a:cxn>
                <a:cxn ang="0">
                  <a:pos x="142" y="81"/>
                </a:cxn>
                <a:cxn ang="0">
                  <a:pos x="137" y="60"/>
                </a:cxn>
                <a:cxn ang="0">
                  <a:pos x="146" y="38"/>
                </a:cxn>
                <a:cxn ang="0">
                  <a:pos x="160" y="20"/>
                </a:cxn>
                <a:cxn ang="0">
                  <a:pos x="176" y="0"/>
                </a:cxn>
                <a:cxn ang="0">
                  <a:pos x="198" y="15"/>
                </a:cxn>
                <a:cxn ang="0">
                  <a:pos x="224" y="26"/>
                </a:cxn>
                <a:cxn ang="0">
                  <a:pos x="251" y="34"/>
                </a:cxn>
                <a:cxn ang="0">
                  <a:pos x="279" y="38"/>
                </a:cxn>
                <a:cxn ang="0">
                  <a:pos x="307" y="37"/>
                </a:cxn>
                <a:cxn ang="0">
                  <a:pos x="285" y="123"/>
                </a:cxn>
                <a:cxn ang="0">
                  <a:pos x="295" y="131"/>
                </a:cxn>
                <a:cxn ang="0">
                  <a:pos x="308" y="140"/>
                </a:cxn>
                <a:cxn ang="0">
                  <a:pos x="337" y="134"/>
                </a:cxn>
                <a:cxn ang="0">
                  <a:pos x="357" y="101"/>
                </a:cxn>
                <a:cxn ang="0">
                  <a:pos x="382" y="69"/>
                </a:cxn>
                <a:cxn ang="0">
                  <a:pos x="395" y="94"/>
                </a:cxn>
                <a:cxn ang="0">
                  <a:pos x="416" y="117"/>
                </a:cxn>
                <a:cxn ang="0">
                  <a:pos x="441" y="137"/>
                </a:cxn>
                <a:cxn ang="0">
                  <a:pos x="469" y="154"/>
                </a:cxn>
                <a:cxn ang="0">
                  <a:pos x="501" y="170"/>
                </a:cxn>
                <a:cxn ang="0">
                  <a:pos x="431" y="287"/>
                </a:cxn>
                <a:cxn ang="0">
                  <a:pos x="316" y="222"/>
                </a:cxn>
                <a:cxn ang="0">
                  <a:pos x="299" y="240"/>
                </a:cxn>
                <a:cxn ang="0">
                  <a:pos x="283" y="261"/>
                </a:cxn>
                <a:cxn ang="0">
                  <a:pos x="271" y="284"/>
                </a:cxn>
                <a:cxn ang="0">
                  <a:pos x="262" y="308"/>
                </a:cxn>
                <a:cxn ang="0">
                  <a:pos x="265" y="334"/>
                </a:cxn>
                <a:cxn ang="0">
                  <a:pos x="290" y="351"/>
                </a:cxn>
                <a:cxn ang="0">
                  <a:pos x="325" y="356"/>
                </a:cxn>
                <a:cxn ang="0">
                  <a:pos x="360" y="359"/>
                </a:cxn>
                <a:cxn ang="0">
                  <a:pos x="388" y="370"/>
                </a:cxn>
                <a:cxn ang="0">
                  <a:pos x="400" y="401"/>
                </a:cxn>
                <a:cxn ang="0">
                  <a:pos x="202" y="404"/>
                </a:cxn>
                <a:cxn ang="0">
                  <a:pos x="162" y="479"/>
                </a:cxn>
                <a:cxn ang="0">
                  <a:pos x="150" y="484"/>
                </a:cxn>
                <a:cxn ang="0">
                  <a:pos x="138" y="492"/>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91" name="Freeform 15"/>
            <p:cNvSpPr>
              <a:spLocks/>
            </p:cNvSpPr>
            <p:nvPr/>
          </p:nvSpPr>
          <p:spPr bwMode="grayWhite">
            <a:xfrm>
              <a:off x="380" y="3463"/>
              <a:ext cx="512" cy="509"/>
            </a:xfrm>
            <a:custGeom>
              <a:avLst/>
              <a:gdLst/>
              <a:ahLst/>
              <a:cxnLst>
                <a:cxn ang="0">
                  <a:pos x="67" y="492"/>
                </a:cxn>
                <a:cxn ang="0">
                  <a:pos x="45" y="451"/>
                </a:cxn>
                <a:cxn ang="0">
                  <a:pos x="68" y="418"/>
                </a:cxn>
                <a:cxn ang="0">
                  <a:pos x="106" y="391"/>
                </a:cxn>
                <a:cxn ang="0">
                  <a:pos x="105" y="352"/>
                </a:cxn>
                <a:cxn ang="0">
                  <a:pos x="79" y="324"/>
                </a:cxn>
                <a:cxn ang="0">
                  <a:pos x="44" y="302"/>
                </a:cxn>
                <a:cxn ang="0">
                  <a:pos x="7" y="280"/>
                </a:cxn>
                <a:cxn ang="0">
                  <a:pos x="2" y="258"/>
                </a:cxn>
                <a:cxn ang="0">
                  <a:pos x="13" y="239"/>
                </a:cxn>
                <a:cxn ang="0">
                  <a:pos x="29" y="220"/>
                </a:cxn>
                <a:cxn ang="0">
                  <a:pos x="43" y="201"/>
                </a:cxn>
                <a:cxn ang="0">
                  <a:pos x="65" y="184"/>
                </a:cxn>
                <a:cxn ang="0">
                  <a:pos x="100" y="191"/>
                </a:cxn>
                <a:cxn ang="0">
                  <a:pos x="124" y="210"/>
                </a:cxn>
                <a:cxn ang="0">
                  <a:pos x="150" y="233"/>
                </a:cxn>
                <a:cxn ang="0">
                  <a:pos x="179" y="232"/>
                </a:cxn>
                <a:cxn ang="0">
                  <a:pos x="207" y="223"/>
                </a:cxn>
                <a:cxn ang="0">
                  <a:pos x="230" y="198"/>
                </a:cxn>
                <a:cxn ang="0">
                  <a:pos x="242" y="165"/>
                </a:cxn>
                <a:cxn ang="0">
                  <a:pos x="226" y="143"/>
                </a:cxn>
                <a:cxn ang="0">
                  <a:pos x="203" y="132"/>
                </a:cxn>
                <a:cxn ang="0">
                  <a:pos x="176" y="122"/>
                </a:cxn>
                <a:cxn ang="0">
                  <a:pos x="153" y="111"/>
                </a:cxn>
                <a:cxn ang="0">
                  <a:pos x="142" y="80"/>
                </a:cxn>
                <a:cxn ang="0">
                  <a:pos x="163" y="50"/>
                </a:cxn>
                <a:cxn ang="0">
                  <a:pos x="187" y="36"/>
                </a:cxn>
                <a:cxn ang="0">
                  <a:pos x="211" y="18"/>
                </a:cxn>
                <a:cxn ang="0">
                  <a:pos x="243" y="28"/>
                </a:cxn>
                <a:cxn ang="0">
                  <a:pos x="277" y="54"/>
                </a:cxn>
                <a:cxn ang="0">
                  <a:pos x="314" y="72"/>
                </a:cxn>
                <a:cxn ang="0">
                  <a:pos x="355" y="68"/>
                </a:cxn>
                <a:cxn ang="0">
                  <a:pos x="382" y="36"/>
                </a:cxn>
                <a:cxn ang="0">
                  <a:pos x="411" y="3"/>
                </a:cxn>
                <a:cxn ang="0">
                  <a:pos x="453" y="10"/>
                </a:cxn>
                <a:cxn ang="0">
                  <a:pos x="486" y="36"/>
                </a:cxn>
                <a:cxn ang="0">
                  <a:pos x="489" y="68"/>
                </a:cxn>
                <a:cxn ang="0">
                  <a:pos x="466" y="88"/>
                </a:cxn>
                <a:cxn ang="0">
                  <a:pos x="437" y="107"/>
                </a:cxn>
                <a:cxn ang="0">
                  <a:pos x="422" y="133"/>
                </a:cxn>
                <a:cxn ang="0">
                  <a:pos x="419" y="317"/>
                </a:cxn>
                <a:cxn ang="0">
                  <a:pos x="388" y="302"/>
                </a:cxn>
                <a:cxn ang="0">
                  <a:pos x="364" y="273"/>
                </a:cxn>
                <a:cxn ang="0">
                  <a:pos x="336" y="250"/>
                </a:cxn>
                <a:cxn ang="0">
                  <a:pos x="299" y="252"/>
                </a:cxn>
                <a:cxn ang="0">
                  <a:pos x="275" y="270"/>
                </a:cxn>
                <a:cxn ang="0">
                  <a:pos x="255" y="294"/>
                </a:cxn>
                <a:cxn ang="0">
                  <a:pos x="242" y="323"/>
                </a:cxn>
                <a:cxn ang="0">
                  <a:pos x="241" y="353"/>
                </a:cxn>
                <a:cxn ang="0">
                  <a:pos x="257" y="364"/>
                </a:cxn>
                <a:cxn ang="0">
                  <a:pos x="279" y="368"/>
                </a:cxn>
                <a:cxn ang="0">
                  <a:pos x="304" y="370"/>
                </a:cxn>
                <a:cxn ang="0">
                  <a:pos x="330" y="376"/>
                </a:cxn>
                <a:cxn ang="0">
                  <a:pos x="353" y="407"/>
                </a:cxn>
                <a:cxn ang="0">
                  <a:pos x="352" y="443"/>
                </a:cxn>
                <a:cxn ang="0">
                  <a:pos x="334" y="462"/>
                </a:cxn>
                <a:cxn ang="0">
                  <a:pos x="311" y="479"/>
                </a:cxn>
                <a:cxn ang="0">
                  <a:pos x="278" y="465"/>
                </a:cxn>
                <a:cxn ang="0">
                  <a:pos x="241" y="445"/>
                </a:cxn>
                <a:cxn ang="0">
                  <a:pos x="202" y="432"/>
                </a:cxn>
                <a:cxn ang="0">
                  <a:pos x="98" y="508"/>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92" name="Freeform 16"/>
            <p:cNvSpPr>
              <a:spLocks/>
            </p:cNvSpPr>
            <p:nvPr/>
          </p:nvSpPr>
          <p:spPr bwMode="grayWhite">
            <a:xfrm>
              <a:off x="705" y="3827"/>
              <a:ext cx="513" cy="493"/>
            </a:xfrm>
            <a:custGeom>
              <a:avLst/>
              <a:gdLst/>
              <a:ahLst/>
              <a:cxnLst>
                <a:cxn ang="0">
                  <a:pos x="111" y="481"/>
                </a:cxn>
                <a:cxn ang="0">
                  <a:pos x="85" y="463"/>
                </a:cxn>
                <a:cxn ang="0">
                  <a:pos x="64" y="433"/>
                </a:cxn>
                <a:cxn ang="0">
                  <a:pos x="0" y="275"/>
                </a:cxn>
                <a:cxn ang="0">
                  <a:pos x="3" y="259"/>
                </a:cxn>
                <a:cxn ang="0">
                  <a:pos x="10" y="240"/>
                </a:cxn>
                <a:cxn ang="0">
                  <a:pos x="21" y="222"/>
                </a:cxn>
                <a:cxn ang="0">
                  <a:pos x="35" y="205"/>
                </a:cxn>
                <a:cxn ang="0">
                  <a:pos x="49" y="193"/>
                </a:cxn>
                <a:cxn ang="0">
                  <a:pos x="81" y="193"/>
                </a:cxn>
                <a:cxn ang="0">
                  <a:pos x="112" y="205"/>
                </a:cxn>
                <a:cxn ang="0">
                  <a:pos x="142" y="220"/>
                </a:cxn>
                <a:cxn ang="0">
                  <a:pos x="169" y="226"/>
                </a:cxn>
                <a:cxn ang="0">
                  <a:pos x="194" y="211"/>
                </a:cxn>
                <a:cxn ang="0">
                  <a:pos x="212" y="183"/>
                </a:cxn>
                <a:cxn ang="0">
                  <a:pos x="222" y="156"/>
                </a:cxn>
                <a:cxn ang="0">
                  <a:pos x="213" y="128"/>
                </a:cxn>
                <a:cxn ang="0">
                  <a:pos x="198" y="115"/>
                </a:cxn>
                <a:cxn ang="0">
                  <a:pos x="178" y="105"/>
                </a:cxn>
                <a:cxn ang="0">
                  <a:pos x="158" y="95"/>
                </a:cxn>
                <a:cxn ang="0">
                  <a:pos x="142" y="81"/>
                </a:cxn>
                <a:cxn ang="0">
                  <a:pos x="137" y="60"/>
                </a:cxn>
                <a:cxn ang="0">
                  <a:pos x="146" y="38"/>
                </a:cxn>
                <a:cxn ang="0">
                  <a:pos x="160" y="20"/>
                </a:cxn>
                <a:cxn ang="0">
                  <a:pos x="176" y="0"/>
                </a:cxn>
                <a:cxn ang="0">
                  <a:pos x="198" y="15"/>
                </a:cxn>
                <a:cxn ang="0">
                  <a:pos x="224" y="26"/>
                </a:cxn>
                <a:cxn ang="0">
                  <a:pos x="251" y="34"/>
                </a:cxn>
                <a:cxn ang="0">
                  <a:pos x="279" y="38"/>
                </a:cxn>
                <a:cxn ang="0">
                  <a:pos x="307" y="37"/>
                </a:cxn>
                <a:cxn ang="0">
                  <a:pos x="285" y="123"/>
                </a:cxn>
                <a:cxn ang="0">
                  <a:pos x="295" y="131"/>
                </a:cxn>
                <a:cxn ang="0">
                  <a:pos x="308" y="140"/>
                </a:cxn>
                <a:cxn ang="0">
                  <a:pos x="337" y="134"/>
                </a:cxn>
                <a:cxn ang="0">
                  <a:pos x="357" y="101"/>
                </a:cxn>
                <a:cxn ang="0">
                  <a:pos x="382" y="69"/>
                </a:cxn>
                <a:cxn ang="0">
                  <a:pos x="395" y="94"/>
                </a:cxn>
                <a:cxn ang="0">
                  <a:pos x="416" y="117"/>
                </a:cxn>
                <a:cxn ang="0">
                  <a:pos x="441" y="137"/>
                </a:cxn>
                <a:cxn ang="0">
                  <a:pos x="469" y="154"/>
                </a:cxn>
                <a:cxn ang="0">
                  <a:pos x="501" y="170"/>
                </a:cxn>
                <a:cxn ang="0">
                  <a:pos x="431" y="287"/>
                </a:cxn>
                <a:cxn ang="0">
                  <a:pos x="316" y="222"/>
                </a:cxn>
                <a:cxn ang="0">
                  <a:pos x="299" y="240"/>
                </a:cxn>
                <a:cxn ang="0">
                  <a:pos x="283" y="261"/>
                </a:cxn>
                <a:cxn ang="0">
                  <a:pos x="271" y="284"/>
                </a:cxn>
                <a:cxn ang="0">
                  <a:pos x="262" y="308"/>
                </a:cxn>
                <a:cxn ang="0">
                  <a:pos x="265" y="334"/>
                </a:cxn>
                <a:cxn ang="0">
                  <a:pos x="290" y="351"/>
                </a:cxn>
                <a:cxn ang="0">
                  <a:pos x="325" y="356"/>
                </a:cxn>
                <a:cxn ang="0">
                  <a:pos x="360" y="359"/>
                </a:cxn>
                <a:cxn ang="0">
                  <a:pos x="388" y="370"/>
                </a:cxn>
                <a:cxn ang="0">
                  <a:pos x="400" y="401"/>
                </a:cxn>
                <a:cxn ang="0">
                  <a:pos x="202" y="404"/>
                </a:cxn>
                <a:cxn ang="0">
                  <a:pos x="162" y="479"/>
                </a:cxn>
                <a:cxn ang="0">
                  <a:pos x="150" y="484"/>
                </a:cxn>
                <a:cxn ang="0">
                  <a:pos x="138" y="492"/>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93" name="Freeform 17"/>
            <p:cNvSpPr>
              <a:spLocks/>
            </p:cNvSpPr>
            <p:nvPr/>
          </p:nvSpPr>
          <p:spPr bwMode="grayWhite">
            <a:xfrm>
              <a:off x="-3" y="3739"/>
              <a:ext cx="337" cy="355"/>
            </a:xfrm>
            <a:custGeom>
              <a:avLst/>
              <a:gdLst/>
              <a:ahLst/>
              <a:cxnLst>
                <a:cxn ang="0">
                  <a:pos x="315" y="160"/>
                </a:cxn>
                <a:cxn ang="0">
                  <a:pos x="280" y="168"/>
                </a:cxn>
                <a:cxn ang="0">
                  <a:pos x="247" y="179"/>
                </a:cxn>
                <a:cxn ang="0">
                  <a:pos x="232" y="209"/>
                </a:cxn>
                <a:cxn ang="0">
                  <a:pos x="240" y="243"/>
                </a:cxn>
                <a:cxn ang="0">
                  <a:pos x="243" y="275"/>
                </a:cxn>
                <a:cxn ang="0">
                  <a:pos x="227" y="291"/>
                </a:cxn>
                <a:cxn ang="0">
                  <a:pos x="202" y="300"/>
                </a:cxn>
                <a:cxn ang="0">
                  <a:pos x="175" y="303"/>
                </a:cxn>
                <a:cxn ang="0">
                  <a:pos x="149" y="303"/>
                </a:cxn>
                <a:cxn ang="0">
                  <a:pos x="142" y="276"/>
                </a:cxn>
                <a:cxn ang="0">
                  <a:pos x="149" y="243"/>
                </a:cxn>
                <a:cxn ang="0">
                  <a:pos x="139" y="220"/>
                </a:cxn>
                <a:cxn ang="0">
                  <a:pos x="121" y="210"/>
                </a:cxn>
                <a:cxn ang="0">
                  <a:pos x="99" y="206"/>
                </a:cxn>
                <a:cxn ang="0">
                  <a:pos x="75" y="207"/>
                </a:cxn>
                <a:cxn ang="0">
                  <a:pos x="51" y="216"/>
                </a:cxn>
                <a:cxn ang="0">
                  <a:pos x="34" y="234"/>
                </a:cxn>
                <a:cxn ang="0">
                  <a:pos x="32" y="260"/>
                </a:cxn>
                <a:cxn ang="0">
                  <a:pos x="43" y="284"/>
                </a:cxn>
                <a:cxn ang="0">
                  <a:pos x="50" y="309"/>
                </a:cxn>
                <a:cxn ang="0">
                  <a:pos x="41" y="333"/>
                </a:cxn>
                <a:cxn ang="0">
                  <a:pos x="25" y="345"/>
                </a:cxn>
                <a:cxn ang="0">
                  <a:pos x="7" y="353"/>
                </a:cxn>
                <a:cxn ang="0">
                  <a:pos x="14" y="34"/>
                </a:cxn>
                <a:cxn ang="0">
                  <a:pos x="16" y="51"/>
                </a:cxn>
                <a:cxn ang="0">
                  <a:pos x="13" y="68"/>
                </a:cxn>
                <a:cxn ang="0">
                  <a:pos x="9" y="87"/>
                </a:cxn>
                <a:cxn ang="0">
                  <a:pos x="12" y="107"/>
                </a:cxn>
                <a:cxn ang="0">
                  <a:pos x="33" y="126"/>
                </a:cxn>
                <a:cxn ang="0">
                  <a:pos x="61" y="127"/>
                </a:cxn>
                <a:cxn ang="0">
                  <a:pos x="81" y="124"/>
                </a:cxn>
                <a:cxn ang="0">
                  <a:pos x="103" y="121"/>
                </a:cxn>
                <a:cxn ang="0">
                  <a:pos x="122" y="110"/>
                </a:cxn>
                <a:cxn ang="0">
                  <a:pos x="135" y="91"/>
                </a:cxn>
                <a:cxn ang="0">
                  <a:pos x="134" y="71"/>
                </a:cxn>
                <a:cxn ang="0">
                  <a:pos x="126" y="52"/>
                </a:cxn>
                <a:cxn ang="0">
                  <a:pos x="118" y="33"/>
                </a:cxn>
                <a:cxn ang="0">
                  <a:pos x="122" y="13"/>
                </a:cxn>
                <a:cxn ang="0">
                  <a:pos x="140" y="6"/>
                </a:cxn>
                <a:cxn ang="0">
                  <a:pos x="163" y="1"/>
                </a:cxn>
                <a:cxn ang="0">
                  <a:pos x="186" y="1"/>
                </a:cxn>
                <a:cxn ang="0">
                  <a:pos x="202" y="8"/>
                </a:cxn>
                <a:cxn ang="0">
                  <a:pos x="207" y="41"/>
                </a:cxn>
                <a:cxn ang="0">
                  <a:pos x="219" y="68"/>
                </a:cxn>
                <a:cxn ang="0">
                  <a:pos x="241" y="82"/>
                </a:cxn>
                <a:cxn ang="0">
                  <a:pos x="267" y="78"/>
                </a:cxn>
                <a:cxn ang="0">
                  <a:pos x="292" y="64"/>
                </a:cxn>
                <a:cxn ang="0">
                  <a:pos x="316" y="67"/>
                </a:cxn>
                <a:cxn ang="0">
                  <a:pos x="323" y="85"/>
                </a:cxn>
                <a:cxn ang="0">
                  <a:pos x="329" y="105"/>
                </a:cxn>
                <a:cxn ang="0">
                  <a:pos x="334" y="126"/>
                </a:cxn>
                <a:cxn ang="0">
                  <a:pos x="335" y="147"/>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sp>
          <p:nvSpPr>
            <p:cNvPr id="434194" name="Freeform 18"/>
            <p:cNvSpPr>
              <a:spLocks/>
            </p:cNvSpPr>
            <p:nvPr/>
          </p:nvSpPr>
          <p:spPr bwMode="grayWhite">
            <a:xfrm>
              <a:off x="165" y="3976"/>
              <a:ext cx="426" cy="341"/>
            </a:xfrm>
            <a:custGeom>
              <a:avLst/>
              <a:gdLst/>
              <a:ahLst/>
              <a:cxnLst>
                <a:cxn ang="0">
                  <a:pos x="131" y="340"/>
                </a:cxn>
                <a:cxn ang="0">
                  <a:pos x="132" y="311"/>
                </a:cxn>
                <a:cxn ang="0">
                  <a:pos x="128" y="290"/>
                </a:cxn>
                <a:cxn ang="0">
                  <a:pos x="100" y="265"/>
                </a:cxn>
                <a:cxn ang="0">
                  <a:pos x="37" y="249"/>
                </a:cxn>
                <a:cxn ang="0">
                  <a:pos x="2" y="210"/>
                </a:cxn>
                <a:cxn ang="0">
                  <a:pos x="0" y="174"/>
                </a:cxn>
                <a:cxn ang="0">
                  <a:pos x="10" y="150"/>
                </a:cxn>
                <a:cxn ang="0">
                  <a:pos x="32" y="135"/>
                </a:cxn>
                <a:cxn ang="0">
                  <a:pos x="48" y="136"/>
                </a:cxn>
                <a:cxn ang="0">
                  <a:pos x="82" y="142"/>
                </a:cxn>
                <a:cxn ang="0">
                  <a:pos x="98" y="145"/>
                </a:cxn>
                <a:cxn ang="0">
                  <a:pos x="123" y="146"/>
                </a:cxn>
                <a:cxn ang="0">
                  <a:pos x="154" y="136"/>
                </a:cxn>
                <a:cxn ang="0">
                  <a:pos x="172" y="117"/>
                </a:cxn>
                <a:cxn ang="0">
                  <a:pos x="181" y="103"/>
                </a:cxn>
                <a:cxn ang="0">
                  <a:pos x="185" y="91"/>
                </a:cxn>
                <a:cxn ang="0">
                  <a:pos x="181" y="75"/>
                </a:cxn>
                <a:cxn ang="0">
                  <a:pos x="178" y="57"/>
                </a:cxn>
                <a:cxn ang="0">
                  <a:pos x="175" y="41"/>
                </a:cxn>
                <a:cxn ang="0">
                  <a:pos x="177" y="23"/>
                </a:cxn>
                <a:cxn ang="0">
                  <a:pos x="185" y="4"/>
                </a:cxn>
                <a:cxn ang="0">
                  <a:pos x="201" y="0"/>
                </a:cxn>
                <a:cxn ang="0">
                  <a:pos x="220" y="0"/>
                </a:cxn>
                <a:cxn ang="0">
                  <a:pos x="240" y="4"/>
                </a:cxn>
                <a:cxn ang="0">
                  <a:pos x="246" y="7"/>
                </a:cxn>
                <a:cxn ang="0">
                  <a:pos x="265" y="16"/>
                </a:cxn>
                <a:cxn ang="0">
                  <a:pos x="275" y="25"/>
                </a:cxn>
                <a:cxn ang="0">
                  <a:pos x="284" y="37"/>
                </a:cxn>
                <a:cxn ang="0">
                  <a:pos x="287" y="58"/>
                </a:cxn>
                <a:cxn ang="0">
                  <a:pos x="280" y="80"/>
                </a:cxn>
                <a:cxn ang="0">
                  <a:pos x="269" y="101"/>
                </a:cxn>
                <a:cxn ang="0">
                  <a:pos x="261" y="132"/>
                </a:cxn>
                <a:cxn ang="0">
                  <a:pos x="271" y="157"/>
                </a:cxn>
                <a:cxn ang="0">
                  <a:pos x="286" y="171"/>
                </a:cxn>
                <a:cxn ang="0">
                  <a:pos x="305" y="181"/>
                </a:cxn>
                <a:cxn ang="0">
                  <a:pos x="326" y="185"/>
                </a:cxn>
                <a:cxn ang="0">
                  <a:pos x="337" y="186"/>
                </a:cxn>
                <a:cxn ang="0">
                  <a:pos x="360" y="188"/>
                </a:cxn>
                <a:cxn ang="0">
                  <a:pos x="395" y="190"/>
                </a:cxn>
                <a:cxn ang="0">
                  <a:pos x="417" y="208"/>
                </a:cxn>
                <a:cxn ang="0">
                  <a:pos x="425" y="246"/>
                </a:cxn>
                <a:cxn ang="0">
                  <a:pos x="412" y="300"/>
                </a:cxn>
                <a:cxn ang="0">
                  <a:pos x="400" y="329"/>
                </a:cxn>
                <a:cxn ang="0">
                  <a:pos x="393" y="334"/>
                </a:cxn>
                <a:cxn ang="0">
                  <a:pos x="377" y="339"/>
                </a:cxn>
                <a:cxn ang="0">
                  <a:pos x="362" y="338"/>
                </a:cxn>
                <a:cxn ang="0">
                  <a:pos x="338" y="331"/>
                </a:cxn>
                <a:cxn ang="0">
                  <a:pos x="329" y="327"/>
                </a:cxn>
                <a:cxn ang="0">
                  <a:pos x="313" y="322"/>
                </a:cxn>
                <a:cxn ang="0">
                  <a:pos x="297" y="317"/>
                </a:cxn>
                <a:cxn ang="0">
                  <a:pos x="280" y="315"/>
                </a:cxn>
                <a:cxn ang="0">
                  <a:pos x="260" y="324"/>
                </a:cxn>
                <a:cxn ang="0">
                  <a:pos x="246" y="340"/>
                </a:cxn>
                <a:cxn ang="0">
                  <a:pos x="131" y="340"/>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w="9525" cap="rnd">
              <a:noFill/>
              <a:round/>
              <a:headEnd/>
              <a:tailEnd/>
            </a:ln>
            <a:effectLst>
              <a:prstShdw prst="shdw17" dist="17961" dir="2700000">
                <a:schemeClr val="bg1">
                  <a:gamma/>
                  <a:shade val="60000"/>
                  <a:invGamma/>
                </a:schemeClr>
              </a:prstShdw>
            </a:effectLst>
          </p:spPr>
          <p:txBody>
            <a:bodyPr/>
            <a:lstStyle/>
            <a:p>
              <a:pPr>
                <a:defRPr/>
              </a:pPr>
              <a:endParaRPr lang="en-US"/>
            </a:p>
          </p:txBody>
        </p:sp>
      </p:grpSp>
      <p:sp>
        <p:nvSpPr>
          <p:cNvPr id="434195" name="Rectangle 19"/>
          <p:cNvSpPr>
            <a:spLocks noGrp="1" noChangeArrowheads="1"/>
          </p:cNvSpPr>
          <p:nvPr>
            <p:ph type="title"/>
          </p:nvPr>
        </p:nvSpPr>
        <p:spPr bwMode="auto">
          <a:xfrm>
            <a:off x="1270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20"/>
          <p:cNvSpPr>
            <a:spLocks noGrp="1" noChangeArrowheads="1"/>
          </p:cNvSpPr>
          <p:nvPr>
            <p:ph type="body" idx="1"/>
          </p:nvPr>
        </p:nvSpPr>
        <p:spPr bwMode="auto">
          <a:xfrm>
            <a:off x="1254125"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4197" name="Rectangle 21"/>
          <p:cNvSpPr>
            <a:spLocks noGrp="1" noChangeArrowheads="1"/>
          </p:cNvSpPr>
          <p:nvPr>
            <p:ph type="dt" sz="half" idx="2"/>
          </p:nvPr>
        </p:nvSpPr>
        <p:spPr bwMode="auto">
          <a:xfrm>
            <a:off x="1241425"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en-US"/>
          </a:p>
        </p:txBody>
      </p:sp>
      <p:sp>
        <p:nvSpPr>
          <p:cNvPr id="434198" name="Rectangle 22"/>
          <p:cNvSpPr>
            <a:spLocks noGrp="1" noChangeArrowheads="1"/>
          </p:cNvSpPr>
          <p:nvPr>
            <p:ph type="ftr" sz="quarter" idx="3"/>
          </p:nvPr>
        </p:nvSpPr>
        <p:spPr bwMode="auto">
          <a:xfrm>
            <a:off x="3679825"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a:p>
        </p:txBody>
      </p:sp>
      <p:sp>
        <p:nvSpPr>
          <p:cNvPr id="434199" name="Rectangle 23"/>
          <p:cNvSpPr>
            <a:spLocks noGrp="1" noChangeArrowheads="1"/>
          </p:cNvSpPr>
          <p:nvPr>
            <p:ph type="sldNum" sz="quarter" idx="4"/>
          </p:nvPr>
        </p:nvSpPr>
        <p:spPr bwMode="auto">
          <a:xfrm>
            <a:off x="7108825"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971AF4C0-7B20-4AEC-B33C-D140308624C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46387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46387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3" name="Group 5"/>
            <p:cNvGrpSpPr>
              <a:grpSpLocks/>
            </p:cNvGrpSpPr>
            <p:nvPr userDrawn="1"/>
          </p:nvGrpSpPr>
          <p:grpSpPr bwMode="auto">
            <a:xfrm>
              <a:off x="0" y="4"/>
              <a:ext cx="5758" cy="4316"/>
              <a:chOff x="0" y="4"/>
              <a:chExt cx="5758" cy="4316"/>
            </a:xfrm>
          </p:grpSpPr>
          <p:sp>
            <p:nvSpPr>
              <p:cNvPr id="46387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46387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6388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46388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46388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46388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46388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46388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46388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463887"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3888"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3889"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463890"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463891"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60529EC2-DD45-472C-A775-EEAB59ECFE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thruBlk="1"/>
  </p:transition>
  <p:timing>
    <p:tnLst>
      <p:par>
        <p:cTn id="1" dur="indefinite" restart="never" nodeType="tmRoot"/>
      </p:par>
    </p:tnLst>
  </p:timing>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482307"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08"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09"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10"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p>
          </p:txBody>
        </p:sp>
        <p:sp>
          <p:nvSpPr>
            <p:cNvPr id="482311"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12"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13"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14"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15"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16"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en-US"/>
            </a:p>
          </p:txBody>
        </p:sp>
        <p:sp>
          <p:nvSpPr>
            <p:cNvPr id="482317"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sp>
          <p:nvSpPr>
            <p:cNvPr id="482318"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en-US"/>
            </a:p>
          </p:txBody>
        </p:sp>
        <p:grpSp>
          <p:nvGrpSpPr>
            <p:cNvPr id="3" name="Group 15"/>
            <p:cNvGrpSpPr>
              <a:grpSpLocks/>
            </p:cNvGrpSpPr>
            <p:nvPr/>
          </p:nvGrpSpPr>
          <p:grpSpPr bwMode="auto">
            <a:xfrm>
              <a:off x="192" y="2284"/>
              <a:ext cx="1254" cy="923"/>
              <a:chOff x="192" y="2284"/>
              <a:chExt cx="1254" cy="923"/>
            </a:xfrm>
          </p:grpSpPr>
          <p:sp>
            <p:nvSpPr>
              <p:cNvPr id="482320"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en-US"/>
              </a:p>
            </p:txBody>
          </p:sp>
          <p:sp>
            <p:nvSpPr>
              <p:cNvPr id="482321"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22"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en-US"/>
              </a:p>
            </p:txBody>
          </p:sp>
          <p:sp>
            <p:nvSpPr>
              <p:cNvPr id="482323"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24"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25"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26"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27"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28"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29"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0"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1"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2"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3"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4"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5"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6"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7"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8"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39"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en-US"/>
              </a:p>
            </p:txBody>
          </p:sp>
          <p:sp>
            <p:nvSpPr>
              <p:cNvPr id="482340"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en-US"/>
              </a:p>
            </p:txBody>
          </p:sp>
          <p:sp>
            <p:nvSpPr>
              <p:cNvPr id="482341"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en-US"/>
              </a:p>
            </p:txBody>
          </p:sp>
          <p:sp>
            <p:nvSpPr>
              <p:cNvPr id="482342"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en-US"/>
              </a:p>
            </p:txBody>
          </p:sp>
          <p:sp>
            <p:nvSpPr>
              <p:cNvPr id="482343"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en-US"/>
              </a:p>
            </p:txBody>
          </p:sp>
          <p:sp>
            <p:nvSpPr>
              <p:cNvPr id="482344"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en-US"/>
              </a:p>
            </p:txBody>
          </p:sp>
        </p:grpSp>
      </p:grpSp>
      <p:sp>
        <p:nvSpPr>
          <p:cNvPr id="482345"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82346"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2347"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482348"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482349"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D6B29976-A3CF-4EE4-8EE0-AB8E71F6CFA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B9B26B01-3078-4EFC-B71C-7DEBED928680}" type="datetimeFigureOut">
              <a:rPr lang="en-US"/>
              <a:pPr>
                <a:defRPr/>
              </a:pPr>
              <a:t>8/2/2015</a:t>
            </a:fld>
            <a:endParaRPr lang="en-US"/>
          </a:p>
        </p:txBody>
      </p:sp>
      <p:sp>
        <p:nvSpPr>
          <p:cNvPr id="266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6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F96CAF2-7016-4A47-9855-43B79B40E9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442386"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239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 name="Rectangle 20"/>
          <p:cNvSpPr>
            <a:spLocks noGrp="1" noChangeArrowheads="1"/>
          </p:cNvSpPr>
          <p:nvPr>
            <p:ph type="dt" sz="quarter" idx="2"/>
          </p:nvPr>
        </p:nvSpPr>
        <p:spPr bwMode="auto">
          <a:xfrm>
            <a:off x="457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40" name="Rectangle 21"/>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41" name="Rectangle 22"/>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FF7239CC-4FDA-41FA-B629-4854345087F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1" r:id="rId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Arial" charset="0"/>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Arial" charset="0"/>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Arial" charset="0"/>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1600200" y="1524000"/>
            <a:ext cx="67056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645795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8" name="Rectangle 5"/>
          <p:cNvSpPr>
            <a:spLocks noGrp="1" noChangeArrowheads="1"/>
          </p:cNvSpPr>
          <p:nvPr>
            <p:ph type="ftr" sz="quarter" idx="3"/>
          </p:nvPr>
        </p:nvSpPr>
        <p:spPr bwMode="auto">
          <a:xfrm>
            <a:off x="3124200" y="6457950"/>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US"/>
          </a:p>
        </p:txBody>
      </p:sp>
      <p:sp>
        <p:nvSpPr>
          <p:cNvPr id="9" name="Rectangle 6"/>
          <p:cNvSpPr>
            <a:spLocks noGrp="1" noChangeArrowheads="1"/>
          </p:cNvSpPr>
          <p:nvPr>
            <p:ph type="sldNum" sz="quarter" idx="4"/>
          </p:nvPr>
        </p:nvSpPr>
        <p:spPr bwMode="auto">
          <a:xfrm>
            <a:off x="6553200" y="645795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Arial" charset="0"/>
              </a:defRPr>
            </a:lvl1pPr>
          </a:lstStyle>
          <a:p>
            <a:pPr>
              <a:defRPr/>
            </a:pPr>
            <a:fld id="{DB46B716-0391-4482-A62C-3306C7713B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Lst>
  <p:transition spd="med">
    <p:fade thruBlk="1"/>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Arial" charset="0"/>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280757F0-887E-4797-9D1F-6D26B0F5DC16}" type="datetimeFigureOut">
              <a:rPr lang="en-US" smtClean="0"/>
              <a:pPr/>
              <a:t>8/2/2015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E1F58975-6423-4B6B-988F-142A78E0A3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9.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0" dirty="0" err="1" smtClean="0"/>
              <a:t>KScoC</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Platt</a:t>
            </a:r>
            <a:endParaRPr lang="en-US" dirty="0"/>
          </a:p>
        </p:txBody>
      </p:sp>
      <p:sp>
        <p:nvSpPr>
          <p:cNvPr id="3" name="Content Placeholder 2"/>
          <p:cNvSpPr>
            <a:spLocks noGrp="1"/>
          </p:cNvSpPr>
          <p:nvPr>
            <p:ph idx="1"/>
          </p:nvPr>
        </p:nvSpPr>
        <p:spPr>
          <a:xfrm>
            <a:off x="0" y="1143000"/>
            <a:ext cx="9144000" cy="4983163"/>
          </a:xfrm>
        </p:spPr>
        <p:txBody>
          <a:bodyPr/>
          <a:lstStyle/>
          <a:p>
            <a:pPr>
              <a:buNone/>
            </a:pPr>
            <a:r>
              <a:rPr lang="en-US" sz="2400" i="1" dirty="0" smtClean="0"/>
              <a:t>	"I'm convinced that many people in our churches are simply missing the life of Christ, and a lot of it has to do with what we've sold them as the gospel, i.e. pray this prayer, “accept Jesus into your heart, invite Christ into your life.” </a:t>
            </a:r>
          </a:p>
          <a:p>
            <a:pPr>
              <a:buNone/>
            </a:pPr>
            <a:r>
              <a:rPr lang="en-US" sz="1000" i="1" dirty="0" smtClean="0"/>
              <a:t>	</a:t>
            </a:r>
          </a:p>
          <a:p>
            <a:pPr>
              <a:buNone/>
            </a:pPr>
            <a:r>
              <a:rPr lang="en-US" sz="2400" i="1" dirty="0" smtClean="0"/>
              <a:t>	</a:t>
            </a:r>
            <a:r>
              <a:rPr lang="en-US" sz="2400" i="1" dirty="0" smtClean="0">
                <a:solidFill>
                  <a:srgbClr val="FFFF66"/>
                </a:solidFill>
              </a:rPr>
              <a:t>Should it not concern us that there is no such superstitious prayer in the New Testament? Should it not concern us that the Bible never uses the phrase, 'accept Jesus into your heart' or 'invite Christ into your life'?</a:t>
            </a:r>
            <a:r>
              <a:rPr lang="en-US" sz="2400" i="1" dirty="0" smtClean="0"/>
              <a:t> It's not the gospel we see being preached, it's modern evangelism built on sinking sand. And it runs the risk of disillusioning millions of souls.</a:t>
            </a:r>
            <a:endParaRPr lang="en-US"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orporaterain.com/blog/wp-content/uploads/2013/11/background-edited.jpg"/>
          <p:cNvPicPr>
            <a:picLocks noChangeAspect="1" noChangeArrowheads="1"/>
          </p:cNvPicPr>
          <p:nvPr/>
        </p:nvPicPr>
        <p:blipFill>
          <a:blip r:embed="rId3" cstate="print"/>
          <a:srcRect/>
          <a:stretch>
            <a:fillRect/>
          </a:stretch>
        </p:blipFill>
        <p:spPr bwMode="auto">
          <a:xfrm>
            <a:off x="4000501" y="1"/>
            <a:ext cx="5143499" cy="6858000"/>
          </a:xfrm>
          <a:prstGeom prst="rect">
            <a:avLst/>
          </a:prstGeom>
          <a:noFill/>
        </p:spPr>
      </p:pic>
      <p:pic>
        <p:nvPicPr>
          <p:cNvPr id="1026" name="Picture 2" descr="https://www.awesomestories.com/images/user/63bf30844d.JPG"/>
          <p:cNvPicPr>
            <a:picLocks noChangeAspect="1" noChangeArrowheads="1"/>
          </p:cNvPicPr>
          <p:nvPr/>
        </p:nvPicPr>
        <p:blipFill>
          <a:blip r:embed="rId4" cstate="print"/>
          <a:srcRect/>
          <a:stretch>
            <a:fillRect/>
          </a:stretch>
        </p:blipFill>
        <p:spPr bwMode="auto">
          <a:xfrm>
            <a:off x="0" y="-4573"/>
            <a:ext cx="4343400" cy="686257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3186" name="Picture 2" descr="https://redeemingmoments.files.wordpress.com/2014/07/bonhoeffercheap-grac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What Did Jesus Say?</a:t>
            </a:r>
            <a:endParaRPr lang="en-US" dirty="0"/>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God loved the world so intensely… </a:t>
            </a:r>
            <a:r>
              <a:rPr lang="en-US" dirty="0" smtClean="0">
                <a:solidFill>
                  <a:srgbClr val="00FF00"/>
                </a:solidFill>
              </a:rPr>
              <a:t>John 3:16</a:t>
            </a:r>
          </a:p>
          <a:p>
            <a:pPr>
              <a:buNone/>
            </a:pPr>
            <a:endParaRPr lang="en-US" sz="1200" dirty="0" smtClean="0"/>
          </a:p>
          <a:p>
            <a:pPr>
              <a:buNone/>
            </a:pPr>
            <a:r>
              <a:rPr lang="en-US" dirty="0" smtClean="0"/>
              <a:t>You shall love the LORD your God with all your </a:t>
            </a:r>
            <a:r>
              <a:rPr lang="en-US" dirty="0" smtClean="0">
                <a:solidFill>
                  <a:srgbClr val="FFC000"/>
                </a:solidFill>
              </a:rPr>
              <a:t>heart,</a:t>
            </a:r>
            <a:r>
              <a:rPr lang="en-US" dirty="0" smtClean="0"/>
              <a:t> with all your </a:t>
            </a:r>
            <a:r>
              <a:rPr lang="en-US" dirty="0" smtClean="0">
                <a:solidFill>
                  <a:srgbClr val="FFC000"/>
                </a:solidFill>
              </a:rPr>
              <a:t>soul, </a:t>
            </a:r>
            <a:r>
              <a:rPr lang="en-US" dirty="0" smtClean="0"/>
              <a:t>with all your </a:t>
            </a:r>
            <a:r>
              <a:rPr lang="en-US" dirty="0" smtClean="0">
                <a:solidFill>
                  <a:srgbClr val="FFC000"/>
                </a:solidFill>
              </a:rPr>
              <a:t>mind,</a:t>
            </a:r>
            <a:r>
              <a:rPr lang="en-US" dirty="0" smtClean="0"/>
              <a:t> and with all your </a:t>
            </a:r>
            <a:r>
              <a:rPr lang="en-US" dirty="0" smtClean="0">
                <a:solidFill>
                  <a:srgbClr val="FFC000"/>
                </a:solidFill>
              </a:rPr>
              <a:t>strength </a:t>
            </a:r>
            <a:r>
              <a:rPr lang="en-US" dirty="0" smtClean="0"/>
              <a:t>... </a:t>
            </a:r>
            <a:r>
              <a:rPr lang="en-US" dirty="0" smtClean="0">
                <a:solidFill>
                  <a:srgbClr val="00FF00"/>
                </a:solidFill>
              </a:rPr>
              <a:t>Mark 12:30</a:t>
            </a:r>
          </a:p>
          <a:p>
            <a:pPr algn="ctr">
              <a:buNone/>
            </a:pPr>
            <a:endParaRPr lang="en-US" sz="1600" dirty="0" smtClean="0">
              <a:solidFill>
                <a:srgbClr val="00FF00"/>
              </a:solidFill>
            </a:endParaRPr>
          </a:p>
          <a:p>
            <a:pPr algn="ctr">
              <a:buNone/>
            </a:pPr>
            <a:r>
              <a:rPr lang="en-US" sz="4800" dirty="0" smtClean="0">
                <a:solidFill>
                  <a:srgbClr val="FFFF00"/>
                </a:solidFill>
              </a:rPr>
              <a:t>Deepest </a:t>
            </a:r>
            <a:r>
              <a:rPr lang="en-US" sz="4800" dirty="0" smtClean="0">
                <a:solidFill>
                  <a:srgbClr val="FFFF00"/>
                </a:solidFill>
              </a:rPr>
              <a:t>Love</a:t>
            </a:r>
          </a:p>
          <a:p>
            <a:pPr algn="ctr">
              <a:buNone/>
            </a:pPr>
            <a:r>
              <a:rPr lang="en-US" sz="3600" i="1" dirty="0" smtClean="0">
                <a:solidFill>
                  <a:srgbClr val="FFFF00"/>
                </a:solidFill>
              </a:rPr>
              <a:t>Christians are blessed to share this love!</a:t>
            </a:r>
            <a:endParaRPr lang="en-US" sz="3600" i="1"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Deepest </a:t>
            </a:r>
            <a:r>
              <a:rPr lang="en-US" dirty="0" smtClean="0"/>
              <a:t>Devotion</a:t>
            </a:r>
            <a:endParaRPr lang="en-US" dirty="0"/>
          </a:p>
        </p:txBody>
      </p:sp>
      <p:sp>
        <p:nvSpPr>
          <p:cNvPr id="3" name="Content Placeholder 2"/>
          <p:cNvSpPr>
            <a:spLocks noGrp="1"/>
          </p:cNvSpPr>
          <p:nvPr>
            <p:ph idx="1"/>
          </p:nvPr>
        </p:nvSpPr>
        <p:spPr>
          <a:xfrm>
            <a:off x="228600" y="1066800"/>
            <a:ext cx="8686800" cy="5059363"/>
          </a:xfrm>
        </p:spPr>
        <p:txBody>
          <a:bodyPr/>
          <a:lstStyle/>
          <a:p>
            <a:pPr>
              <a:buNone/>
            </a:pPr>
            <a:r>
              <a:rPr lang="en-US" dirty="0" smtClean="0">
                <a:solidFill>
                  <a:srgbClr val="00FF00"/>
                </a:solidFill>
              </a:rPr>
              <a:t>2 Corinthians 5:14-15 </a:t>
            </a:r>
            <a:r>
              <a:rPr lang="en-US" dirty="0" smtClean="0"/>
              <a:t>For the love of Christ compels us, because we judge thus: that if One died for all, then all died;  and He died for all, that </a:t>
            </a:r>
            <a:r>
              <a:rPr lang="en-US" dirty="0" smtClean="0">
                <a:solidFill>
                  <a:srgbClr val="FFFF66"/>
                </a:solidFill>
              </a:rPr>
              <a:t>those who live should live no longer for themselves, but for Him </a:t>
            </a:r>
            <a:r>
              <a:rPr lang="en-US" dirty="0" smtClean="0"/>
              <a:t>who died for them and rose again.</a:t>
            </a:r>
          </a:p>
          <a:p>
            <a:pPr>
              <a:buNone/>
            </a:pPr>
            <a:r>
              <a:rPr lang="en-US" dirty="0" smtClean="0">
                <a:solidFill>
                  <a:srgbClr val="00FF00"/>
                </a:solidFill>
              </a:rPr>
              <a:t>Galatians 2:20 </a:t>
            </a:r>
            <a:r>
              <a:rPr lang="en-US" dirty="0" smtClean="0"/>
              <a:t>I have been crucified with Christ; </a:t>
            </a:r>
            <a:r>
              <a:rPr lang="en-US" dirty="0" smtClean="0">
                <a:solidFill>
                  <a:srgbClr val="FFFF66"/>
                </a:solidFill>
              </a:rPr>
              <a:t>it is no longer I who live, but Christ lives in me; </a:t>
            </a:r>
            <a:r>
              <a:rPr lang="en-US" dirty="0" smtClean="0"/>
              <a:t>and the life which I now live in the flesh I live by faith in the Son of God, who loved me and gave Himself for me.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Willing </a:t>
            </a:r>
            <a:r>
              <a:rPr lang="en-US" dirty="0" smtClean="0"/>
              <a:t>Sacrifice</a:t>
            </a:r>
            <a:endParaRPr lang="en-US" dirty="0"/>
          </a:p>
        </p:txBody>
      </p:sp>
      <p:sp>
        <p:nvSpPr>
          <p:cNvPr id="3" name="Content Placeholder 2"/>
          <p:cNvSpPr>
            <a:spLocks noGrp="1"/>
          </p:cNvSpPr>
          <p:nvPr>
            <p:ph idx="1"/>
          </p:nvPr>
        </p:nvSpPr>
        <p:spPr>
          <a:xfrm>
            <a:off x="457200" y="1143000"/>
            <a:ext cx="8229600" cy="4983163"/>
          </a:xfrm>
        </p:spPr>
        <p:txBody>
          <a:bodyPr/>
          <a:lstStyle/>
          <a:p>
            <a:pPr>
              <a:buNone/>
            </a:pPr>
            <a:r>
              <a:rPr lang="en-US" dirty="0" smtClean="0">
                <a:solidFill>
                  <a:srgbClr val="00FF00"/>
                </a:solidFill>
              </a:rPr>
              <a:t>2 Corinthians 12:15 </a:t>
            </a:r>
            <a:r>
              <a:rPr lang="en-US" dirty="0" smtClean="0">
                <a:solidFill>
                  <a:srgbClr val="00FF00"/>
                </a:solidFill>
              </a:rPr>
              <a:t>  </a:t>
            </a:r>
            <a:r>
              <a:rPr lang="en-US" dirty="0" smtClean="0"/>
              <a:t>And </a:t>
            </a:r>
            <a:r>
              <a:rPr lang="en-US" dirty="0" smtClean="0"/>
              <a:t>I will very gladly </a:t>
            </a:r>
            <a:r>
              <a:rPr lang="en-US" dirty="0" smtClean="0">
                <a:solidFill>
                  <a:srgbClr val="FFFF66"/>
                </a:solidFill>
              </a:rPr>
              <a:t>spend and be spent </a:t>
            </a:r>
            <a:r>
              <a:rPr lang="en-US" dirty="0" smtClean="0"/>
              <a:t>for your souls </a:t>
            </a:r>
            <a:r>
              <a:rPr lang="en-US" dirty="0" smtClean="0"/>
              <a:t>…</a:t>
            </a:r>
          </a:p>
          <a:p>
            <a:pPr>
              <a:buNone/>
            </a:pPr>
            <a:endParaRPr lang="en-US" sz="1000" dirty="0" smtClean="0">
              <a:solidFill>
                <a:srgbClr val="00FF00"/>
              </a:solidFill>
            </a:endParaRPr>
          </a:p>
          <a:p>
            <a:pPr>
              <a:buNone/>
            </a:pPr>
            <a:r>
              <a:rPr lang="en-US" dirty="0" smtClean="0">
                <a:solidFill>
                  <a:srgbClr val="00FF00"/>
                </a:solidFill>
              </a:rPr>
              <a:t>Philippians 3:7-8 </a:t>
            </a:r>
            <a:r>
              <a:rPr lang="en-US" dirty="0" smtClean="0"/>
              <a:t>But what things were gain to me, these I have counted loss for Christ.</a:t>
            </a:r>
          </a:p>
          <a:p>
            <a:pPr>
              <a:buNone/>
            </a:pPr>
            <a:r>
              <a:rPr lang="en-US" dirty="0" smtClean="0"/>
              <a:t> 	</a:t>
            </a:r>
            <a:r>
              <a:rPr lang="en-US" dirty="0" smtClean="0"/>
              <a:t>Yet </a:t>
            </a:r>
            <a:r>
              <a:rPr lang="en-US" dirty="0" smtClean="0"/>
              <a:t>indeed I also count all things loss for the excellence of the knowledge of Christ Jesus my Lord, for whom </a:t>
            </a:r>
            <a:r>
              <a:rPr lang="en-US" dirty="0" smtClean="0">
                <a:solidFill>
                  <a:srgbClr val="FFFF66"/>
                </a:solidFill>
              </a:rPr>
              <a:t>I have suffered the loss of all things, and count them as rubbish, that I may gain Christ</a:t>
            </a:r>
            <a:endParaRPr lang="en-US" dirty="0">
              <a:solidFill>
                <a:srgbClr val="FFFF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Lifelong Service</a:t>
            </a:r>
            <a:endParaRPr lang="en-US" dirty="0"/>
          </a:p>
        </p:txBody>
      </p:sp>
      <p:sp>
        <p:nvSpPr>
          <p:cNvPr id="3" name="Content Placeholder 2"/>
          <p:cNvSpPr>
            <a:spLocks noGrp="1"/>
          </p:cNvSpPr>
          <p:nvPr>
            <p:ph idx="1"/>
          </p:nvPr>
        </p:nvSpPr>
        <p:spPr>
          <a:xfrm>
            <a:off x="457200" y="1143000"/>
            <a:ext cx="8229600" cy="4983163"/>
          </a:xfrm>
        </p:spPr>
        <p:txBody>
          <a:bodyPr/>
          <a:lstStyle/>
          <a:p>
            <a:pPr>
              <a:buNone/>
            </a:pPr>
            <a:r>
              <a:rPr lang="en-US" dirty="0" smtClean="0">
                <a:solidFill>
                  <a:srgbClr val="00FF00"/>
                </a:solidFill>
              </a:rPr>
              <a:t>Mark 10:43b-45   </a:t>
            </a:r>
            <a:r>
              <a:rPr lang="en-US" dirty="0" smtClean="0"/>
              <a:t>… whoever desires to become great among you shall be your servant.  And whoever of you desires to be first shall be slave of all.</a:t>
            </a:r>
          </a:p>
          <a:p>
            <a:pPr>
              <a:buNone/>
            </a:pPr>
            <a:r>
              <a:rPr lang="en-US" dirty="0" smtClean="0"/>
              <a:t>For even the Son of Man did not come to be served, but to serve, and to give His life a ransom for many."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Works</a:t>
            </a:r>
            <a:endParaRPr lang="en-US" dirty="0"/>
          </a:p>
        </p:txBody>
      </p:sp>
      <p:sp>
        <p:nvSpPr>
          <p:cNvPr id="3" name="Content Placeholder 2"/>
          <p:cNvSpPr>
            <a:spLocks noGrp="1"/>
          </p:cNvSpPr>
          <p:nvPr>
            <p:ph idx="1"/>
          </p:nvPr>
        </p:nvSpPr>
        <p:spPr>
          <a:xfrm>
            <a:off x="228600" y="1219200"/>
            <a:ext cx="8763000" cy="4906963"/>
          </a:xfrm>
        </p:spPr>
        <p:txBody>
          <a:bodyPr/>
          <a:lstStyle/>
          <a:p>
            <a:pPr>
              <a:buNone/>
            </a:pPr>
            <a:r>
              <a:rPr lang="en-US" sz="3000" dirty="0" smtClean="0">
                <a:solidFill>
                  <a:srgbClr val="00FF00"/>
                </a:solidFill>
              </a:rPr>
              <a:t>Titus </a:t>
            </a:r>
            <a:r>
              <a:rPr lang="en-US" sz="3000" dirty="0" smtClean="0">
                <a:solidFill>
                  <a:srgbClr val="00FF00"/>
                </a:solidFill>
              </a:rPr>
              <a:t>3:8, 14  </a:t>
            </a:r>
            <a:r>
              <a:rPr lang="en-US" sz="3000" dirty="0" smtClean="0"/>
              <a:t>This is a faithful saying, and these things I want you to affirm constantly, that </a:t>
            </a:r>
            <a:r>
              <a:rPr lang="en-US" sz="3000" dirty="0" smtClean="0">
                <a:solidFill>
                  <a:srgbClr val="FFFF66"/>
                </a:solidFill>
              </a:rPr>
              <a:t>those who have believed in God should be careful to maintain good works.</a:t>
            </a:r>
            <a:r>
              <a:rPr lang="en-US" sz="3000" dirty="0" smtClean="0"/>
              <a:t> These things are good and profitable to men. …  And let our people also learn to maintain good works, to meet urgent needs, </a:t>
            </a:r>
            <a:r>
              <a:rPr lang="en-US" sz="3000" dirty="0" smtClean="0">
                <a:solidFill>
                  <a:srgbClr val="FFFF66"/>
                </a:solidFill>
              </a:rPr>
              <a:t>that they may not be unfruitful.</a:t>
            </a:r>
            <a:endParaRPr lang="en-US" sz="3000" dirty="0">
              <a:solidFill>
                <a:srgbClr val="FFFF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Commitment </a:t>
            </a:r>
            <a:r>
              <a:rPr lang="en-US" dirty="0" smtClean="0"/>
              <a:t>&amp; Courage</a:t>
            </a:r>
            <a:endParaRPr lang="en-US" dirty="0"/>
          </a:p>
        </p:txBody>
      </p:sp>
      <p:sp>
        <p:nvSpPr>
          <p:cNvPr id="3" name="Content Placeholder 2"/>
          <p:cNvSpPr>
            <a:spLocks noGrp="1"/>
          </p:cNvSpPr>
          <p:nvPr>
            <p:ph idx="1"/>
          </p:nvPr>
        </p:nvSpPr>
        <p:spPr>
          <a:xfrm>
            <a:off x="0" y="1143000"/>
            <a:ext cx="9144000" cy="4983163"/>
          </a:xfrm>
        </p:spPr>
        <p:txBody>
          <a:bodyPr/>
          <a:lstStyle/>
          <a:p>
            <a:pPr>
              <a:buNone/>
            </a:pPr>
            <a:r>
              <a:rPr lang="en-US" sz="3000" dirty="0" smtClean="0">
                <a:solidFill>
                  <a:srgbClr val="00FF00"/>
                </a:solidFill>
              </a:rPr>
              <a:t>Matthew 10:37-39 </a:t>
            </a:r>
            <a:r>
              <a:rPr lang="en-US" sz="3000" dirty="0" smtClean="0"/>
              <a:t> He who loves father or mother more than Me is not worthy of Me. And he who loves son or daughter more than Me is not worthy of Me</a:t>
            </a:r>
            <a:r>
              <a:rPr lang="en-US" sz="3000" dirty="0" smtClean="0"/>
              <a:t>. And </a:t>
            </a:r>
            <a:r>
              <a:rPr lang="en-US" sz="3000" dirty="0" smtClean="0"/>
              <a:t>he who does not take his cross and follow after Me is not worthy of Me.</a:t>
            </a:r>
          </a:p>
          <a:p>
            <a:pPr>
              <a:buNone/>
            </a:pPr>
            <a:r>
              <a:rPr lang="en-US" sz="3000" dirty="0" smtClean="0"/>
              <a:t>He who finds his life will lose it, and he who loses his life for My sake will find it</a:t>
            </a:r>
            <a:r>
              <a:rPr lang="en-US" sz="3000" dirty="0" smtClean="0"/>
              <a:t>.</a:t>
            </a:r>
          </a:p>
          <a:p>
            <a:pPr>
              <a:buNone/>
            </a:pPr>
            <a:endParaRPr lang="en-US" sz="1200" dirty="0" smtClean="0"/>
          </a:p>
          <a:p>
            <a:pPr>
              <a:buNone/>
            </a:pPr>
            <a:r>
              <a:rPr lang="en-US" sz="3000" dirty="0" smtClean="0">
                <a:solidFill>
                  <a:srgbClr val="00FF00"/>
                </a:solidFill>
              </a:rPr>
              <a:t>Philippians </a:t>
            </a:r>
            <a:r>
              <a:rPr lang="en-US" sz="3000" dirty="0" smtClean="0">
                <a:solidFill>
                  <a:srgbClr val="00FF00"/>
                </a:solidFill>
              </a:rPr>
              <a:t>1:21  </a:t>
            </a:r>
            <a:r>
              <a:rPr lang="en-US" sz="3000" dirty="0" smtClean="0"/>
              <a:t>“To live is Christ and to die is gain” </a:t>
            </a:r>
          </a:p>
          <a:p>
            <a:pPr>
              <a:buNone/>
            </a:pPr>
            <a:r>
              <a:rPr lang="en-US" sz="3000" dirty="0" smtClean="0">
                <a:solidFill>
                  <a:srgbClr val="00FF00"/>
                </a:solidFill>
              </a:rPr>
              <a:t>	</a:t>
            </a:r>
            <a:r>
              <a:rPr lang="en-US" sz="3000" dirty="0" smtClean="0">
                <a:solidFill>
                  <a:srgbClr val="00FF00"/>
                </a:solidFill>
              </a:rPr>
              <a:t>	</a:t>
            </a:r>
            <a:endParaRPr lang="en-US" sz="3000" dirty="0">
              <a:solidFill>
                <a:srgbClr val="00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Lifelong Obedience</a:t>
            </a:r>
            <a:endParaRPr lang="en-US" dirty="0"/>
          </a:p>
        </p:txBody>
      </p:sp>
      <p:sp>
        <p:nvSpPr>
          <p:cNvPr id="3" name="Content Placeholder 2"/>
          <p:cNvSpPr>
            <a:spLocks noGrp="1"/>
          </p:cNvSpPr>
          <p:nvPr>
            <p:ph idx="1"/>
          </p:nvPr>
        </p:nvSpPr>
        <p:spPr>
          <a:xfrm>
            <a:off x="228600" y="1066800"/>
            <a:ext cx="8915400" cy="5059363"/>
          </a:xfrm>
        </p:spPr>
        <p:txBody>
          <a:bodyPr/>
          <a:lstStyle/>
          <a:p>
            <a:pPr>
              <a:buNone/>
            </a:pPr>
            <a:r>
              <a:rPr lang="en-US" sz="3100" dirty="0" smtClean="0">
                <a:solidFill>
                  <a:srgbClr val="00FF00"/>
                </a:solidFill>
              </a:rPr>
              <a:t>John 14:15 </a:t>
            </a:r>
            <a:r>
              <a:rPr lang="en-US" sz="3100" dirty="0" smtClean="0"/>
              <a:t>If you love Me, keep My commandments.</a:t>
            </a:r>
          </a:p>
          <a:p>
            <a:pPr>
              <a:buNone/>
            </a:pPr>
            <a:endParaRPr lang="en-US" sz="1200" dirty="0" smtClean="0"/>
          </a:p>
          <a:p>
            <a:pPr>
              <a:buNone/>
            </a:pPr>
            <a:r>
              <a:rPr lang="en-US" sz="3100" dirty="0" smtClean="0">
                <a:solidFill>
                  <a:srgbClr val="00FF00"/>
                </a:solidFill>
              </a:rPr>
              <a:t>Matthew 7:21  </a:t>
            </a:r>
            <a:r>
              <a:rPr lang="en-US" sz="3100" dirty="0" smtClean="0"/>
              <a:t>Not everyone who says to Me, 'Lord, Lord,' shall enter the kingdom of heaven, but he who does the will of My Father in heaven.</a:t>
            </a:r>
            <a:endParaRPr lang="en-US" sz="3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831975"/>
          </a:xfrm>
        </p:spPr>
        <p:txBody>
          <a:bodyPr/>
          <a:lstStyle/>
          <a:p>
            <a:r>
              <a:rPr lang="en-US" sz="3200" i="1" dirty="0" smtClean="0">
                <a:solidFill>
                  <a:schemeClr val="bg1"/>
                </a:solidFill>
              </a:rPr>
              <a:t>Understanding the</a:t>
            </a:r>
            <a:r>
              <a:rPr lang="en-US" sz="5400" i="1" dirty="0" smtClean="0">
                <a:solidFill>
                  <a:schemeClr val="bg1"/>
                </a:solidFill>
              </a:rPr>
              <a:t/>
            </a:r>
            <a:br>
              <a:rPr lang="en-US" sz="5400" i="1" dirty="0" smtClean="0">
                <a:solidFill>
                  <a:schemeClr val="bg1"/>
                </a:solidFill>
              </a:rPr>
            </a:br>
            <a:r>
              <a:rPr lang="en-US" sz="5400" b="1" dirty="0" smtClean="0">
                <a:solidFill>
                  <a:schemeClr val="accent3">
                    <a:lumMod val="60000"/>
                    <a:lumOff val="40000"/>
                  </a:schemeClr>
                </a:solidFill>
              </a:rPr>
              <a:t>“Sinner’s Prayer”</a:t>
            </a:r>
            <a:br>
              <a:rPr lang="en-US" sz="5400" b="1" dirty="0" smtClean="0">
                <a:solidFill>
                  <a:schemeClr val="accent3">
                    <a:lumMod val="60000"/>
                    <a:lumOff val="40000"/>
                  </a:schemeClr>
                </a:solidFill>
              </a:rPr>
            </a:br>
            <a:r>
              <a:rPr lang="en-US" sz="2400" b="1" dirty="0" smtClean="0">
                <a:solidFill>
                  <a:schemeClr val="accent3">
                    <a:lumMod val="60000"/>
                    <a:lumOff val="40000"/>
                  </a:schemeClr>
                </a:solidFill>
              </a:rPr>
              <a:t>Part 1</a:t>
            </a:r>
            <a:endParaRPr lang="en-US" sz="2400" b="1" dirty="0">
              <a:solidFill>
                <a:schemeClr val="accent3">
                  <a:lumMod val="60000"/>
                  <a:lumOff val="40000"/>
                </a:schemeClr>
              </a:solidFill>
            </a:endParaRPr>
          </a:p>
        </p:txBody>
      </p:sp>
      <p:sp>
        <p:nvSpPr>
          <p:cNvPr id="3" name="Subtitle 2"/>
          <p:cNvSpPr>
            <a:spLocks noGrp="1"/>
          </p:cNvSpPr>
          <p:nvPr>
            <p:ph type="subTitle" idx="1"/>
          </p:nvPr>
        </p:nvSpPr>
        <p:spPr>
          <a:xfrm>
            <a:off x="1295400" y="914400"/>
            <a:ext cx="6858000" cy="1371600"/>
          </a:xfrm>
        </p:spPr>
        <p:txBody>
          <a:bodyPr/>
          <a:lstStyle/>
          <a:p>
            <a:r>
              <a:rPr lang="en-US" sz="6600" dirty="0" smtClean="0">
                <a:solidFill>
                  <a:schemeClr val="bg1"/>
                </a:solidFill>
                <a:latin typeface="Andalus" pitchFamily="18" charset="-78"/>
                <a:cs typeface="Andalus" pitchFamily="18" charset="-78"/>
              </a:rPr>
              <a:t>Cheap Grace</a:t>
            </a:r>
            <a:endParaRPr lang="en-US" sz="6600" dirty="0">
              <a:solidFill>
                <a:schemeClr val="bg1"/>
              </a:solidFill>
              <a:latin typeface="Andalus" pitchFamily="18" charset="-78"/>
              <a:cs typeface="Andalus" pitchFamily="18" charset="-78"/>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Many sinners’ prayers in the Bible</a:t>
            </a:r>
            <a:endParaRPr lang="en-US" dirty="0"/>
          </a:p>
        </p:txBody>
      </p:sp>
      <p:sp>
        <p:nvSpPr>
          <p:cNvPr id="3" name="Content Placeholder 2"/>
          <p:cNvSpPr>
            <a:spLocks noGrp="1"/>
          </p:cNvSpPr>
          <p:nvPr>
            <p:ph idx="1"/>
          </p:nvPr>
        </p:nvSpPr>
        <p:spPr>
          <a:xfrm>
            <a:off x="228600" y="1219200"/>
            <a:ext cx="8686800" cy="4906963"/>
          </a:xfrm>
        </p:spPr>
        <p:txBody>
          <a:bodyPr/>
          <a:lstStyle/>
          <a:p>
            <a:pPr lvl="0"/>
            <a:r>
              <a:rPr lang="en-US" dirty="0" smtClean="0"/>
              <a:t>"God be merciful to me a sinner" - </a:t>
            </a:r>
            <a:r>
              <a:rPr lang="en-US" dirty="0" smtClean="0">
                <a:solidFill>
                  <a:srgbClr val="00FF00"/>
                </a:solidFill>
              </a:rPr>
              <a:t>Luke 18:9-14</a:t>
            </a:r>
          </a:p>
          <a:p>
            <a:pPr lvl="0"/>
            <a:r>
              <a:rPr lang="en-US" dirty="0" smtClean="0"/>
              <a:t>Daniel's prayer of confession and mercy on behalf of all Israel - </a:t>
            </a:r>
            <a:r>
              <a:rPr lang="en-US" dirty="0" smtClean="0">
                <a:solidFill>
                  <a:srgbClr val="00FF00"/>
                </a:solidFill>
              </a:rPr>
              <a:t>Daniel 9</a:t>
            </a:r>
          </a:p>
          <a:p>
            <a:pPr lvl="0"/>
            <a:r>
              <a:rPr lang="en-US" dirty="0" smtClean="0"/>
              <a:t>Ezra's confession of Israel's disobedience and guilt - </a:t>
            </a:r>
            <a:r>
              <a:rPr lang="en-US" dirty="0" smtClean="0">
                <a:solidFill>
                  <a:srgbClr val="00FF00"/>
                </a:solidFill>
              </a:rPr>
              <a:t>Ezra 9</a:t>
            </a:r>
          </a:p>
          <a:p>
            <a:pPr lvl="0"/>
            <a:r>
              <a:rPr lang="en-US" dirty="0" smtClean="0"/>
              <a:t>Paul's appeal to Jesus - “Lord, what do you want me to do?" </a:t>
            </a:r>
            <a:r>
              <a:rPr lang="en-US" dirty="0" smtClean="0">
                <a:solidFill>
                  <a:srgbClr val="00FF00"/>
                </a:solidFill>
              </a:rPr>
              <a:t>Acts 9:6</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0" dirty="0" err="1" smtClean="0"/>
              <a:t>KScoC</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Pilgrim's Progress</a:t>
            </a:r>
            <a:endParaRPr lang="en-US" dirty="0"/>
          </a:p>
        </p:txBody>
      </p:sp>
      <p:sp>
        <p:nvSpPr>
          <p:cNvPr id="3" name="Content Placeholder 2"/>
          <p:cNvSpPr>
            <a:spLocks noGrp="1"/>
          </p:cNvSpPr>
          <p:nvPr>
            <p:ph idx="1"/>
          </p:nvPr>
        </p:nvSpPr>
        <p:spPr>
          <a:xfrm>
            <a:off x="304800" y="914400"/>
            <a:ext cx="8610600" cy="5211763"/>
          </a:xfrm>
        </p:spPr>
        <p:txBody>
          <a:bodyPr/>
          <a:lstStyle/>
          <a:p>
            <a:pPr lvl="0" algn="ctr">
              <a:buNone/>
            </a:pPr>
            <a:r>
              <a:rPr lang="en-US" sz="2400" dirty="0" smtClean="0">
                <a:solidFill>
                  <a:srgbClr val="FFFF66"/>
                </a:solidFill>
              </a:rPr>
              <a:t>John Bunyan (1678)</a:t>
            </a:r>
          </a:p>
          <a:p>
            <a:pPr>
              <a:buNone/>
            </a:pPr>
            <a:r>
              <a:rPr lang="en-US" i="1" dirty="0" smtClean="0"/>
              <a:t>God be merciful to me a sinner, and make me to know and believe in Jesus Christ; for I see, that if </a:t>
            </a:r>
            <a:r>
              <a:rPr lang="en-US" i="1" dirty="0" smtClean="0"/>
              <a:t>His </a:t>
            </a:r>
            <a:r>
              <a:rPr lang="en-US" i="1" dirty="0" smtClean="0"/>
              <a:t>righteousness had not been, or I have not faith in that righteousness, I am utterly cast away. </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Pilgrim's Progress</a:t>
            </a:r>
            <a:endParaRPr lang="en-US" dirty="0"/>
          </a:p>
        </p:txBody>
      </p:sp>
      <p:sp>
        <p:nvSpPr>
          <p:cNvPr id="3" name="Content Placeholder 2"/>
          <p:cNvSpPr>
            <a:spLocks noGrp="1"/>
          </p:cNvSpPr>
          <p:nvPr>
            <p:ph idx="1"/>
          </p:nvPr>
        </p:nvSpPr>
        <p:spPr>
          <a:xfrm>
            <a:off x="228600" y="914400"/>
            <a:ext cx="8763000" cy="5211763"/>
          </a:xfrm>
        </p:spPr>
        <p:txBody>
          <a:bodyPr/>
          <a:lstStyle/>
          <a:p>
            <a:pPr lvl="0" algn="ctr">
              <a:buNone/>
            </a:pPr>
            <a:r>
              <a:rPr lang="en-US" sz="2400" dirty="0" smtClean="0">
                <a:solidFill>
                  <a:srgbClr val="FFFF66"/>
                </a:solidFill>
              </a:rPr>
              <a:t>John Bunyan (1678)</a:t>
            </a:r>
          </a:p>
          <a:p>
            <a:pPr>
              <a:buNone/>
            </a:pPr>
            <a:r>
              <a:rPr lang="en-US" i="1" dirty="0" smtClean="0"/>
              <a:t>Lord, I have heard that thou art a merciful God, and hast ordained that thy Son Jesus Christ should be the Savior of the world; and moreover, that thou art willing to bestow </a:t>
            </a:r>
            <a:r>
              <a:rPr lang="en-US" i="1" dirty="0" smtClean="0"/>
              <a:t>Him </a:t>
            </a:r>
            <a:r>
              <a:rPr lang="en-US" i="1" dirty="0" smtClean="0"/>
              <a:t>upon such a poor sinner as I am—and I am a sinner indeed. Lord, take therefore this opportunity, and magnify thy grace in the salvation of my soul, through thy Son Jesus Christ. Amen.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Version</a:t>
            </a:r>
            <a:endParaRPr lang="en-US" dirty="0"/>
          </a:p>
        </p:txBody>
      </p:sp>
      <p:sp>
        <p:nvSpPr>
          <p:cNvPr id="3" name="Content Placeholder 2"/>
          <p:cNvSpPr>
            <a:spLocks noGrp="1"/>
          </p:cNvSpPr>
          <p:nvPr>
            <p:ph idx="1"/>
          </p:nvPr>
        </p:nvSpPr>
        <p:spPr>
          <a:xfrm>
            <a:off x="228600" y="914400"/>
            <a:ext cx="8686800" cy="5211763"/>
          </a:xfrm>
        </p:spPr>
        <p:txBody>
          <a:bodyPr/>
          <a:lstStyle/>
          <a:p>
            <a:pPr lvl="0" algn="ctr">
              <a:buNone/>
            </a:pPr>
            <a:r>
              <a:rPr lang="en-US" sz="2400" dirty="0" smtClean="0">
                <a:solidFill>
                  <a:srgbClr val="FFFF66"/>
                </a:solidFill>
              </a:rPr>
              <a:t>Billy Graham</a:t>
            </a:r>
          </a:p>
          <a:p>
            <a:pPr>
              <a:buNone/>
            </a:pPr>
            <a:r>
              <a:rPr lang="en-US" i="1" dirty="0" smtClean="0"/>
              <a:t>Dear Lord Jesus, </a:t>
            </a:r>
            <a:r>
              <a:rPr lang="en-US" i="1" dirty="0" smtClean="0">
                <a:solidFill>
                  <a:srgbClr val="FFC000"/>
                </a:solidFill>
              </a:rPr>
              <a:t>I know </a:t>
            </a:r>
            <a:r>
              <a:rPr lang="en-US" i="1" dirty="0" smtClean="0"/>
              <a:t>that I am a sinner, and I ask for Your forgiveness. </a:t>
            </a:r>
            <a:r>
              <a:rPr lang="en-US" i="1" dirty="0" smtClean="0">
                <a:solidFill>
                  <a:srgbClr val="FFC000"/>
                </a:solidFill>
              </a:rPr>
              <a:t>I believe </a:t>
            </a:r>
            <a:r>
              <a:rPr lang="en-US" i="1" dirty="0" smtClean="0"/>
              <a:t>You died for my sins and rose from the dead. </a:t>
            </a:r>
            <a:r>
              <a:rPr lang="en-US" i="1" dirty="0" smtClean="0">
                <a:solidFill>
                  <a:srgbClr val="FFC000"/>
                </a:solidFill>
              </a:rPr>
              <a:t>I turn </a:t>
            </a:r>
            <a:r>
              <a:rPr lang="en-US" i="1" dirty="0" smtClean="0"/>
              <a:t>from my sins and </a:t>
            </a:r>
            <a:r>
              <a:rPr lang="en-US" i="1" dirty="0" smtClean="0">
                <a:solidFill>
                  <a:srgbClr val="FFC000"/>
                </a:solidFill>
              </a:rPr>
              <a:t>invite You </a:t>
            </a:r>
            <a:r>
              <a:rPr lang="en-US" i="1" dirty="0" smtClean="0"/>
              <a:t>to come into my heart and life. </a:t>
            </a:r>
            <a:r>
              <a:rPr lang="en-US" i="1" dirty="0" smtClean="0">
                <a:solidFill>
                  <a:srgbClr val="FFC000"/>
                </a:solidFill>
              </a:rPr>
              <a:t>I want </a:t>
            </a:r>
            <a:r>
              <a:rPr lang="en-US" i="1" dirty="0" smtClean="0"/>
              <a:t>to trust and follow You as my Lord and Savior. In Your Name. Amen </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t>
            </a:r>
            <a:r>
              <a:rPr lang="en-US" dirty="0" smtClean="0"/>
              <a:t>Doctrines</a:t>
            </a:r>
            <a:endParaRPr lang="en-US" dirty="0"/>
          </a:p>
        </p:txBody>
      </p:sp>
      <p:sp>
        <p:nvSpPr>
          <p:cNvPr id="3" name="Content Placeholder 2"/>
          <p:cNvSpPr>
            <a:spLocks noGrp="1"/>
          </p:cNvSpPr>
          <p:nvPr>
            <p:ph idx="1"/>
          </p:nvPr>
        </p:nvSpPr>
        <p:spPr>
          <a:xfrm>
            <a:off x="304800" y="1143000"/>
            <a:ext cx="8534400" cy="4983163"/>
          </a:xfrm>
        </p:spPr>
        <p:txBody>
          <a:bodyPr/>
          <a:lstStyle/>
          <a:p>
            <a:pPr lvl="0"/>
            <a:r>
              <a:rPr lang="en-US" dirty="0" smtClean="0">
                <a:solidFill>
                  <a:srgbClr val="FFFF66"/>
                </a:solidFill>
              </a:rPr>
              <a:t>Once prayed, always saved. </a:t>
            </a:r>
            <a:r>
              <a:rPr lang="en-US" dirty="0" smtClean="0"/>
              <a:t>Sins after "the prayer" are automatically forgiven.</a:t>
            </a:r>
          </a:p>
          <a:p>
            <a:pPr lvl="0">
              <a:buNone/>
            </a:pPr>
            <a:endParaRPr lang="en-US" sz="1000" dirty="0" smtClean="0"/>
          </a:p>
          <a:p>
            <a:pPr lvl="0"/>
            <a:r>
              <a:rPr lang="en-US" i="1" dirty="0" smtClean="0"/>
              <a:t>The saved do not sin (1)</a:t>
            </a:r>
            <a:r>
              <a:rPr lang="en-US" dirty="0" smtClean="0"/>
              <a:t>. </a:t>
            </a:r>
            <a:r>
              <a:rPr lang="en-US" dirty="0" smtClean="0">
                <a:solidFill>
                  <a:srgbClr val="FFFF66"/>
                </a:solidFill>
              </a:rPr>
              <a:t>If one sins after the prayer, one was never saved in the first place.</a:t>
            </a:r>
          </a:p>
          <a:p>
            <a:pPr lvl="0">
              <a:buNone/>
            </a:pPr>
            <a:endParaRPr lang="en-US" sz="1000" dirty="0" smtClean="0"/>
          </a:p>
          <a:p>
            <a:pPr lvl="0"/>
            <a:r>
              <a:rPr lang="en-US" i="1" dirty="0" smtClean="0"/>
              <a:t>The saved do not sin (2)</a:t>
            </a:r>
            <a:r>
              <a:rPr lang="en-US" dirty="0" smtClean="0"/>
              <a:t>. </a:t>
            </a:r>
            <a:r>
              <a:rPr lang="en-US" dirty="0" smtClean="0">
                <a:solidFill>
                  <a:srgbClr val="FFFF66"/>
                </a:solidFill>
              </a:rPr>
              <a:t>After </a:t>
            </a:r>
            <a:r>
              <a:rPr lang="en-US" dirty="0" smtClean="0">
                <a:solidFill>
                  <a:srgbClr val="FFFF66"/>
                </a:solidFill>
              </a:rPr>
              <a:t>saying "the </a:t>
            </a:r>
            <a:r>
              <a:rPr lang="en-US" dirty="0" smtClean="0">
                <a:solidFill>
                  <a:srgbClr val="FFFF66"/>
                </a:solidFill>
              </a:rPr>
              <a:t>sinner’s prayer," what the Bible calls sin is no longer sin for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t>
            </a:r>
            <a:r>
              <a:rPr lang="en-US" dirty="0" smtClean="0"/>
              <a:t>Doctrines</a:t>
            </a:r>
            <a:endParaRPr lang="en-US" dirty="0"/>
          </a:p>
        </p:txBody>
      </p:sp>
      <p:sp>
        <p:nvSpPr>
          <p:cNvPr id="3" name="Content Placeholder 2"/>
          <p:cNvSpPr>
            <a:spLocks noGrp="1"/>
          </p:cNvSpPr>
          <p:nvPr>
            <p:ph idx="1"/>
          </p:nvPr>
        </p:nvSpPr>
        <p:spPr>
          <a:xfrm>
            <a:off x="304800" y="1143000"/>
            <a:ext cx="8534400" cy="4983163"/>
          </a:xfrm>
        </p:spPr>
        <p:txBody>
          <a:bodyPr/>
          <a:lstStyle/>
          <a:p>
            <a:pPr lvl="0"/>
            <a:r>
              <a:rPr lang="en-US" dirty="0" smtClean="0">
                <a:solidFill>
                  <a:srgbClr val="FFFF66"/>
                </a:solidFill>
              </a:rPr>
              <a:t>Having to do </a:t>
            </a:r>
            <a:r>
              <a:rPr lang="en-US" i="1" dirty="0" smtClean="0">
                <a:solidFill>
                  <a:srgbClr val="FFFF66"/>
                </a:solidFill>
              </a:rPr>
              <a:t>anything</a:t>
            </a:r>
            <a:r>
              <a:rPr lang="en-US" dirty="0" smtClean="0">
                <a:solidFill>
                  <a:srgbClr val="FFFF66"/>
                </a:solidFill>
              </a:rPr>
              <a:t> </a:t>
            </a:r>
            <a:r>
              <a:rPr lang="en-US" dirty="0" smtClean="0"/>
              <a:t>- confession, baptism, etc. to be saved - </a:t>
            </a:r>
            <a:r>
              <a:rPr lang="en-US" dirty="0" smtClean="0">
                <a:solidFill>
                  <a:srgbClr val="FFFF66"/>
                </a:solidFill>
              </a:rPr>
              <a:t>means that you believe in salvation by works. </a:t>
            </a:r>
            <a:r>
              <a:rPr lang="en-US" dirty="0" smtClean="0"/>
              <a:t>Ergo: </a:t>
            </a:r>
            <a:r>
              <a:rPr lang="en-US" i="1" dirty="0" smtClean="0"/>
              <a:t>obedience</a:t>
            </a:r>
            <a:r>
              <a:rPr lang="en-US" dirty="0" smtClean="0"/>
              <a:t> = works</a:t>
            </a:r>
          </a:p>
          <a:p>
            <a:pPr lvl="0">
              <a:buNone/>
            </a:pPr>
            <a:endParaRPr lang="en-US" sz="1200" dirty="0" smtClean="0"/>
          </a:p>
          <a:p>
            <a:pPr lvl="0"/>
            <a:r>
              <a:rPr lang="en-US" dirty="0" smtClean="0">
                <a:solidFill>
                  <a:srgbClr val="FFFF66"/>
                </a:solidFill>
              </a:rPr>
              <a:t>Even the prayer is not really necessary, </a:t>
            </a:r>
            <a:r>
              <a:rPr lang="en-US" dirty="0" smtClean="0"/>
              <a:t>since one is saved by faith alone. Requiring the prayer makes it a "work" as well.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Objections</a:t>
            </a:r>
            <a:endParaRPr lang="en-US" dirty="0"/>
          </a:p>
        </p:txBody>
      </p:sp>
      <p:sp>
        <p:nvSpPr>
          <p:cNvPr id="3" name="Content Placeholder 2"/>
          <p:cNvSpPr>
            <a:spLocks noGrp="1"/>
          </p:cNvSpPr>
          <p:nvPr>
            <p:ph idx="1"/>
          </p:nvPr>
        </p:nvSpPr>
        <p:spPr>
          <a:xfrm>
            <a:off x="228600" y="1143000"/>
            <a:ext cx="8610600" cy="4983163"/>
          </a:xfrm>
        </p:spPr>
        <p:txBody>
          <a:bodyPr/>
          <a:lstStyle/>
          <a:p>
            <a:pPr lvl="0"/>
            <a:r>
              <a:rPr lang="en-US" dirty="0" smtClean="0"/>
              <a:t>This prayer is found nowhere in the Bible</a:t>
            </a:r>
          </a:p>
          <a:p>
            <a:pPr lvl="0">
              <a:buNone/>
            </a:pPr>
            <a:endParaRPr lang="en-US" sz="1000" dirty="0" smtClean="0"/>
          </a:p>
          <a:p>
            <a:pPr lvl="0"/>
            <a:r>
              <a:rPr lang="en-US" dirty="0" smtClean="0"/>
              <a:t>Relying on such a prayer creates a false sense of security</a:t>
            </a:r>
          </a:p>
          <a:p>
            <a:pPr lvl="0">
              <a:buNone/>
            </a:pPr>
            <a:endParaRPr lang="en-US" sz="1000" dirty="0" smtClean="0"/>
          </a:p>
          <a:p>
            <a:pPr lvl="0"/>
            <a:r>
              <a:rPr lang="en-US" dirty="0" smtClean="0"/>
              <a:t>No real commitment is required by the convert</a:t>
            </a:r>
          </a:p>
          <a:p>
            <a:pPr lvl="0">
              <a:buNone/>
            </a:pPr>
            <a:endParaRPr lang="en-US" sz="1000" dirty="0" smtClean="0"/>
          </a:p>
          <a:p>
            <a:pPr lvl="0"/>
            <a:r>
              <a:rPr lang="en-US" dirty="0" smtClean="0"/>
              <a:t>Many scriptures used to justify the "sinners prayer" are misapplied or taken out of context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a:t>
            </a:r>
            <a:r>
              <a:rPr lang="en-US" dirty="0" err="1" smtClean="0"/>
              <a:t>Gushee</a:t>
            </a:r>
            <a:r>
              <a:rPr lang="en-US" dirty="0" smtClean="0"/>
              <a:t> </a:t>
            </a:r>
            <a:r>
              <a:rPr lang="en-US" sz="3600" i="1" dirty="0" smtClean="0"/>
              <a:t>Christianity Today</a:t>
            </a:r>
            <a:endParaRPr lang="en-US" sz="3600" dirty="0"/>
          </a:p>
        </p:txBody>
      </p:sp>
      <p:sp>
        <p:nvSpPr>
          <p:cNvPr id="3" name="Content Placeholder 2"/>
          <p:cNvSpPr>
            <a:spLocks noGrp="1"/>
          </p:cNvSpPr>
          <p:nvPr>
            <p:ph idx="1"/>
          </p:nvPr>
        </p:nvSpPr>
        <p:spPr>
          <a:xfrm>
            <a:off x="228600" y="1143000"/>
            <a:ext cx="8686800" cy="4983163"/>
          </a:xfrm>
        </p:spPr>
        <p:txBody>
          <a:bodyPr/>
          <a:lstStyle/>
          <a:p>
            <a:pPr lvl="0" algn="ctr">
              <a:buNone/>
            </a:pPr>
            <a:r>
              <a:rPr lang="en-US" sz="2800" dirty="0" smtClean="0">
                <a:solidFill>
                  <a:srgbClr val="FFFF66"/>
                </a:solidFill>
              </a:rPr>
              <a:t>“Shallow commitment”</a:t>
            </a:r>
          </a:p>
          <a:p>
            <a:pPr>
              <a:buNone/>
            </a:pPr>
            <a:r>
              <a:rPr lang="en-US" sz="2800" i="1" dirty="0" smtClean="0"/>
              <a:t>	Anyone can, and most Americans do, "believe" in Jesus rather than some alternative savior. Anyone can, and many Americans sometimes do, say a prayer asking Jesus to save them. But not many embark on a life fully devoted to the love of God, the love of neighbor, the moral practice of God's will, and radical, costly discipleship.</a:t>
            </a:r>
            <a:endParaRPr lang="en-US" sz="2800" dirty="0" smtClean="0"/>
          </a:p>
          <a:p>
            <a:endParaRPr lang="en-US" dirty="0"/>
          </a:p>
        </p:txBody>
      </p:sp>
    </p:spTree>
  </p:cSld>
  <p:clrMapOvr>
    <a:masterClrMapping/>
  </p:clrMapOvr>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igsaw design template">
  <a:themeElements>
    <a:clrScheme name="Jigsaw design templat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fontScheme name="Jigsaw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lnDef>
  </a:objectDefaults>
  <a:extraClrSchemeLst>
    <a:extraClrScheme>
      <a:clrScheme name="Jigsaw design templat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clrMap bg1="dk2" tx1="lt1" bg2="dk1" tx2="lt2" accent1="accent1" accent2="accent2" accent3="accent3" accent4="accent4" accent5="accent5" accent6="accent6" hlink="hlink" folHlink="folHlink"/>
    </a:extraClrScheme>
    <a:extraClrScheme>
      <a:clrScheme name="Jigsaw design template 2">
        <a:dk1>
          <a:srgbClr val="003366"/>
        </a:dk1>
        <a:lt1>
          <a:srgbClr val="CCECFF"/>
        </a:lt1>
        <a:dk2>
          <a:srgbClr val="0099CC"/>
        </a:dk2>
        <a:lt2>
          <a:srgbClr val="99CCFF"/>
        </a:lt2>
        <a:accent1>
          <a:srgbClr val="33CCFF"/>
        </a:accent1>
        <a:accent2>
          <a:srgbClr val="9999FF"/>
        </a:accent2>
        <a:accent3>
          <a:srgbClr val="E2F4FF"/>
        </a:accent3>
        <a:accent4>
          <a:srgbClr val="002A56"/>
        </a:accent4>
        <a:accent5>
          <a:srgbClr val="ADE2FF"/>
        </a:accent5>
        <a:accent6>
          <a:srgbClr val="8A8AE7"/>
        </a:accent6>
        <a:hlink>
          <a:srgbClr val="CC99FF"/>
        </a:hlink>
        <a:folHlink>
          <a:srgbClr val="CCCCFF"/>
        </a:folHlink>
      </a:clrScheme>
      <a:clrMap bg1="lt1" tx1="dk1" bg2="lt2" tx2="dk2" accent1="accent1" accent2="accent2" accent3="accent3" accent4="accent4" accent5="accent5" accent6="accent6" hlink="hlink" folHlink="folHlink"/>
    </a:extraClrScheme>
    <a:extraClrScheme>
      <a:clrScheme name="Jigsaw design template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Jigsaw design template 4">
        <a:dk1>
          <a:srgbClr val="000000"/>
        </a:dk1>
        <a:lt1>
          <a:srgbClr val="FFFFFF"/>
        </a:lt1>
        <a:dk2>
          <a:srgbClr val="FF0033"/>
        </a:dk2>
        <a:lt2>
          <a:srgbClr val="FFCCCC"/>
        </a:lt2>
        <a:accent1>
          <a:srgbClr val="0099FF"/>
        </a:accent1>
        <a:accent2>
          <a:srgbClr val="33CC33"/>
        </a:accent2>
        <a:accent3>
          <a:srgbClr val="FFFFFF"/>
        </a:accent3>
        <a:accent4>
          <a:srgbClr val="000000"/>
        </a:accent4>
        <a:accent5>
          <a:srgbClr val="AACAFF"/>
        </a:accent5>
        <a:accent6>
          <a:srgbClr val="2DB92D"/>
        </a:accent6>
        <a:hlink>
          <a:srgbClr val="FFFF66"/>
        </a:hlink>
        <a:folHlink>
          <a:srgbClr val="FFFFCC"/>
        </a:folHlink>
      </a:clrScheme>
      <a:clrMap bg1="lt1" tx1="dk1" bg2="lt2" tx2="dk2" accent1="accent1" accent2="accent2" accent3="accent3" accent4="accent4" accent5="accent5" accent6="accent6" hlink="hlink" folHlink="folHlink"/>
    </a:extraClrScheme>
    <a:extraClrScheme>
      <a:clrScheme name="Jigsaw design template 5">
        <a:dk1>
          <a:srgbClr val="6B4587"/>
        </a:dk1>
        <a:lt1>
          <a:srgbClr val="CCECFF"/>
        </a:lt1>
        <a:dk2>
          <a:srgbClr val="A67FC4"/>
        </a:dk2>
        <a:lt2>
          <a:srgbClr val="66FFFF"/>
        </a:lt2>
        <a:accent1>
          <a:srgbClr val="0099FF"/>
        </a:accent1>
        <a:accent2>
          <a:srgbClr val="9999FF"/>
        </a:accent2>
        <a:accent3>
          <a:srgbClr val="D0C0DE"/>
        </a:accent3>
        <a:accent4>
          <a:srgbClr val="AEC9DA"/>
        </a:accent4>
        <a:accent5>
          <a:srgbClr val="AACAFF"/>
        </a:accent5>
        <a:accent6>
          <a:srgbClr val="8A8AE7"/>
        </a:accent6>
        <a:hlink>
          <a:srgbClr val="CC99FF"/>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2_Teamwor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oint of reference design template">
  <a:themeElements>
    <a:clrScheme name="Point of reference design templat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fontScheme name="2_Point of reference design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howcard Gothic" pitchFamily="82" charset="0"/>
          </a:defRPr>
        </a:defPPr>
      </a:lstStyle>
    </a:lnDef>
  </a:objectDefaults>
  <a:extraClrSchemeLst>
    <a:extraClrScheme>
      <a:clrScheme name="Point of reference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int of reference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int of reference design templa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int of reference design templa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int of reference design templat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int of reference design templat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int of reference design templat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int of reference design templat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int of reference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int of reference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int of reference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int of reference design templat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uegreen Haz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236</TotalTime>
  <Words>1079</Words>
  <Application>Microsoft Office PowerPoint</Application>
  <PresentationFormat>On-screen Show (4:3)</PresentationFormat>
  <Paragraphs>86</Paragraphs>
  <Slides>21</Slides>
  <Notes>6</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Balance</vt:lpstr>
      <vt:lpstr>Jigsaw design template</vt:lpstr>
      <vt:lpstr>Shimmer</vt:lpstr>
      <vt:lpstr>Competition</vt:lpstr>
      <vt:lpstr>Custom Design</vt:lpstr>
      <vt:lpstr>2_Teamwork</vt:lpstr>
      <vt:lpstr>2_Point of reference design template</vt:lpstr>
      <vt:lpstr>Bluegreen Haze</vt:lpstr>
      <vt:lpstr>KScoC</vt:lpstr>
      <vt:lpstr>Understanding the “Sinner’s Prayer” Part 1</vt:lpstr>
      <vt:lpstr>Pilgrim's Progress</vt:lpstr>
      <vt:lpstr>Pilgrim's Progress</vt:lpstr>
      <vt:lpstr>Modern Version</vt:lpstr>
      <vt:lpstr>Related Doctrines</vt:lpstr>
      <vt:lpstr>Related Doctrines</vt:lpstr>
      <vt:lpstr>Growing Objections</vt:lpstr>
      <vt:lpstr>David Gushee Christianity Today</vt:lpstr>
      <vt:lpstr>David Platt</vt:lpstr>
      <vt:lpstr>Slide 11</vt:lpstr>
      <vt:lpstr>Slide 12</vt:lpstr>
      <vt:lpstr>What Did Jesus Say?</vt:lpstr>
      <vt:lpstr>Deepest Devotion</vt:lpstr>
      <vt:lpstr>Willing Sacrifice</vt:lpstr>
      <vt:lpstr>Lifelong Service</vt:lpstr>
      <vt:lpstr>Good Works</vt:lpstr>
      <vt:lpstr>Commitment &amp; Courage</vt:lpstr>
      <vt:lpstr>Lifelong Obedience</vt:lpstr>
      <vt:lpstr>Many sinners’ prayers in the Bible</vt:lpstr>
      <vt:lpstr>KScoC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Sinner’s Prayer</dc:title>
  <dc:creator>Steve</dc:creator>
  <cp:lastModifiedBy>Steve</cp:lastModifiedBy>
  <cp:revision>72</cp:revision>
  <dcterms:created xsi:type="dcterms:W3CDTF">2015-07-30T03:43:34Z</dcterms:created>
  <dcterms:modified xsi:type="dcterms:W3CDTF">2015-08-02T13:04:54Z</dcterms:modified>
</cp:coreProperties>
</file>